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8" r:id="rId3"/>
    <p:sldId id="278" r:id="rId4"/>
    <p:sldId id="260" r:id="rId5"/>
    <p:sldId id="289" r:id="rId6"/>
    <p:sldId id="270" r:id="rId7"/>
    <p:sldId id="283" r:id="rId8"/>
    <p:sldId id="286" r:id="rId9"/>
    <p:sldId id="287" r:id="rId10"/>
    <p:sldId id="284" r:id="rId11"/>
    <p:sldId id="288" r:id="rId12"/>
    <p:sldId id="269" r:id="rId13"/>
    <p:sldId id="282" r:id="rId14"/>
    <p:sldId id="262" r:id="rId15"/>
    <p:sldId id="266" r:id="rId16"/>
    <p:sldId id="281" r:id="rId17"/>
    <p:sldId id="271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2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11C88-5BCF-47F2-8928-FC7B41F109D6}" type="doc">
      <dgm:prSet loTypeId="urn:microsoft.com/office/officeart/2016/7/layout/Basic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B6DD3F4-B81E-4CDD-9B64-015FF2AEC0BE}">
      <dgm:prSet custT="1"/>
      <dgm:spPr/>
      <dgm:t>
        <a:bodyPr/>
        <a:lstStyle/>
        <a:p>
          <a:r>
            <a:rPr lang="pt-BR" sz="2400" dirty="0"/>
            <a:t>O mediador não é juiz</a:t>
          </a:r>
          <a:endParaRPr lang="en-US" sz="2400" dirty="0"/>
        </a:p>
      </dgm:t>
    </dgm:pt>
    <dgm:pt modelId="{04CC0144-25BB-470F-B62A-50E4C7D0A8F8}" type="parTrans" cxnId="{E3FFEBBA-4738-4B80-B302-7054DF13EC25}">
      <dgm:prSet/>
      <dgm:spPr/>
      <dgm:t>
        <a:bodyPr/>
        <a:lstStyle/>
        <a:p>
          <a:endParaRPr lang="en-US"/>
        </a:p>
      </dgm:t>
    </dgm:pt>
    <dgm:pt modelId="{0D5622F1-5CA3-4ACF-AFAB-08C7AFCB0006}" type="sibTrans" cxnId="{E3FFEBBA-4738-4B80-B302-7054DF13EC25}">
      <dgm:prSet/>
      <dgm:spPr/>
      <dgm:t>
        <a:bodyPr/>
        <a:lstStyle/>
        <a:p>
          <a:endParaRPr lang="en-US"/>
        </a:p>
      </dgm:t>
    </dgm:pt>
    <dgm:pt modelId="{717960AD-CA7C-437C-9B85-5952DE96D852}">
      <dgm:prSet custT="1"/>
      <dgm:spPr/>
      <dgm:t>
        <a:bodyPr/>
        <a:lstStyle/>
        <a:p>
          <a:r>
            <a:rPr lang="pt-BR" sz="2400" dirty="0"/>
            <a:t>O mediador não resolve o conflito se as partes não chegarem a um acordo</a:t>
          </a:r>
          <a:endParaRPr lang="en-US" sz="2400" dirty="0"/>
        </a:p>
      </dgm:t>
    </dgm:pt>
    <dgm:pt modelId="{A266CCBF-FF32-4B96-B82C-0F3FE246C5F5}" type="parTrans" cxnId="{373673C9-B267-4620-AE5C-C9A6334F90A0}">
      <dgm:prSet/>
      <dgm:spPr/>
      <dgm:t>
        <a:bodyPr/>
        <a:lstStyle/>
        <a:p>
          <a:endParaRPr lang="en-US"/>
        </a:p>
      </dgm:t>
    </dgm:pt>
    <dgm:pt modelId="{CA001866-3104-4777-BFA6-BEA1A35BCEBB}" type="sibTrans" cxnId="{373673C9-B267-4620-AE5C-C9A6334F90A0}">
      <dgm:prSet/>
      <dgm:spPr/>
      <dgm:t>
        <a:bodyPr/>
        <a:lstStyle/>
        <a:p>
          <a:endParaRPr lang="en-US"/>
        </a:p>
      </dgm:t>
    </dgm:pt>
    <dgm:pt modelId="{2208BF4A-2384-4E92-A0D2-4C2391D8936C}">
      <dgm:prSet custT="1"/>
      <dgm:spPr/>
      <dgm:t>
        <a:bodyPr/>
        <a:lstStyle/>
        <a:p>
          <a:r>
            <a:rPr lang="pt-BR" sz="2200" dirty="0"/>
            <a:t>O mediador facilita o diálogo entre as pessoas em conflito para que elas resolvam a controvérsia</a:t>
          </a:r>
          <a:r>
            <a:rPr lang="pt-BR" sz="2000" dirty="0"/>
            <a:t>.</a:t>
          </a:r>
          <a:endParaRPr lang="en-US" sz="2000" dirty="0"/>
        </a:p>
      </dgm:t>
    </dgm:pt>
    <dgm:pt modelId="{C92F2883-BC12-4530-9796-6BF06E5D7AD5}" type="parTrans" cxnId="{4C3C18D6-A201-462B-95D0-0AB1D60B31B4}">
      <dgm:prSet/>
      <dgm:spPr/>
      <dgm:t>
        <a:bodyPr/>
        <a:lstStyle/>
        <a:p>
          <a:endParaRPr lang="en-US"/>
        </a:p>
      </dgm:t>
    </dgm:pt>
    <dgm:pt modelId="{81204635-5415-427A-997A-CF1F24CAFF37}" type="sibTrans" cxnId="{4C3C18D6-A201-462B-95D0-0AB1D60B31B4}">
      <dgm:prSet/>
      <dgm:spPr/>
      <dgm:t>
        <a:bodyPr/>
        <a:lstStyle/>
        <a:p>
          <a:endParaRPr lang="en-US"/>
        </a:p>
      </dgm:t>
    </dgm:pt>
    <dgm:pt modelId="{42604A7F-1FD5-4FD8-99F9-2ACCDA46E3FD}" type="pres">
      <dgm:prSet presAssocID="{75611C88-5BCF-47F2-8928-FC7B41F109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8CB854B-9297-44E8-A7E9-E35CDEFE174C}" type="pres">
      <dgm:prSet presAssocID="{3B6DD3F4-B81E-4CDD-9B64-015FF2AEC0B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A634DB-DE5A-48DD-B255-EAB33FAAFE1A}" type="pres">
      <dgm:prSet presAssocID="{0D5622F1-5CA3-4ACF-AFAB-08C7AFCB0006}" presName="sibTransSpacerBeforeConnector" presStyleCnt="0"/>
      <dgm:spPr/>
    </dgm:pt>
    <dgm:pt modelId="{9FBD45F8-8B21-461E-87DA-76FCFC2D8F66}" type="pres">
      <dgm:prSet presAssocID="{0D5622F1-5CA3-4ACF-AFAB-08C7AFCB0006}" presName="sibTrans" presStyleLbl="node1" presStyleIdx="1" presStyleCnt="5"/>
      <dgm:spPr/>
      <dgm:t>
        <a:bodyPr/>
        <a:lstStyle/>
        <a:p>
          <a:endParaRPr lang="pt-BR"/>
        </a:p>
      </dgm:t>
    </dgm:pt>
    <dgm:pt modelId="{F7E39346-398B-423D-B816-BEB99B060321}" type="pres">
      <dgm:prSet presAssocID="{0D5622F1-5CA3-4ACF-AFAB-08C7AFCB0006}" presName="sibTransSpacerAfterConnector" presStyleCnt="0"/>
      <dgm:spPr/>
    </dgm:pt>
    <dgm:pt modelId="{55B6E0DD-933D-4136-B0D0-45F75802C45E}" type="pres">
      <dgm:prSet presAssocID="{717960AD-CA7C-437C-9B85-5952DE96D8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EA1092-E027-41AD-AA3E-F8A0FDAAB289}" type="pres">
      <dgm:prSet presAssocID="{CA001866-3104-4777-BFA6-BEA1A35BCEBB}" presName="sibTransSpacerBeforeConnector" presStyleCnt="0"/>
      <dgm:spPr/>
    </dgm:pt>
    <dgm:pt modelId="{3CD6BF81-4A8E-4B61-90DA-7A65C028B2C4}" type="pres">
      <dgm:prSet presAssocID="{CA001866-3104-4777-BFA6-BEA1A35BCEBB}" presName="sibTrans" presStyleLbl="node1" presStyleIdx="3" presStyleCnt="5"/>
      <dgm:spPr/>
      <dgm:t>
        <a:bodyPr/>
        <a:lstStyle/>
        <a:p>
          <a:endParaRPr lang="pt-BR"/>
        </a:p>
      </dgm:t>
    </dgm:pt>
    <dgm:pt modelId="{EA6F4C89-2412-44FC-A5C7-7B33B525BD20}" type="pres">
      <dgm:prSet presAssocID="{CA001866-3104-4777-BFA6-BEA1A35BCEBB}" presName="sibTransSpacerAfterConnector" presStyleCnt="0"/>
      <dgm:spPr/>
    </dgm:pt>
    <dgm:pt modelId="{06A5850D-CBC9-4223-9FE4-C81B480E4DBF}" type="pres">
      <dgm:prSet presAssocID="{2208BF4A-2384-4E92-A0D2-4C2391D893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3FFEBBA-4738-4B80-B302-7054DF13EC25}" srcId="{75611C88-5BCF-47F2-8928-FC7B41F109D6}" destId="{3B6DD3F4-B81E-4CDD-9B64-015FF2AEC0BE}" srcOrd="0" destOrd="0" parTransId="{04CC0144-25BB-470F-B62A-50E4C7D0A8F8}" sibTransId="{0D5622F1-5CA3-4ACF-AFAB-08C7AFCB0006}"/>
    <dgm:cxn modelId="{4C3C18D6-A201-462B-95D0-0AB1D60B31B4}" srcId="{75611C88-5BCF-47F2-8928-FC7B41F109D6}" destId="{2208BF4A-2384-4E92-A0D2-4C2391D8936C}" srcOrd="2" destOrd="0" parTransId="{C92F2883-BC12-4530-9796-6BF06E5D7AD5}" sibTransId="{81204635-5415-427A-997A-CF1F24CAFF37}"/>
    <dgm:cxn modelId="{CB0CA6F3-406F-495F-A4F3-AEA214C47204}" type="presOf" srcId="{0D5622F1-5CA3-4ACF-AFAB-08C7AFCB0006}" destId="{9FBD45F8-8B21-461E-87DA-76FCFC2D8F66}" srcOrd="0" destOrd="0" presId="urn:microsoft.com/office/officeart/2016/7/layout/BasicProcessNew"/>
    <dgm:cxn modelId="{E4A83F6C-2BAF-404E-B2DE-8645E1575631}" type="presOf" srcId="{717960AD-CA7C-437C-9B85-5952DE96D852}" destId="{55B6E0DD-933D-4136-B0D0-45F75802C45E}" srcOrd="0" destOrd="0" presId="urn:microsoft.com/office/officeart/2016/7/layout/BasicProcessNew"/>
    <dgm:cxn modelId="{7387CEB1-3CA7-4300-B1FE-9E5DFBB5FE33}" type="presOf" srcId="{2208BF4A-2384-4E92-A0D2-4C2391D8936C}" destId="{06A5850D-CBC9-4223-9FE4-C81B480E4DBF}" srcOrd="0" destOrd="0" presId="urn:microsoft.com/office/officeart/2016/7/layout/BasicProcessNew"/>
    <dgm:cxn modelId="{373673C9-B267-4620-AE5C-C9A6334F90A0}" srcId="{75611C88-5BCF-47F2-8928-FC7B41F109D6}" destId="{717960AD-CA7C-437C-9B85-5952DE96D852}" srcOrd="1" destOrd="0" parTransId="{A266CCBF-FF32-4B96-B82C-0F3FE246C5F5}" sibTransId="{CA001866-3104-4777-BFA6-BEA1A35BCEBB}"/>
    <dgm:cxn modelId="{EC0D1B2A-0BC1-4D55-969F-C5B955A9AADC}" type="presOf" srcId="{3B6DD3F4-B81E-4CDD-9B64-015FF2AEC0BE}" destId="{F8CB854B-9297-44E8-A7E9-E35CDEFE174C}" srcOrd="0" destOrd="0" presId="urn:microsoft.com/office/officeart/2016/7/layout/BasicProcessNew"/>
    <dgm:cxn modelId="{52A199F4-362D-4986-91CE-03C8F6B79C87}" type="presOf" srcId="{CA001866-3104-4777-BFA6-BEA1A35BCEBB}" destId="{3CD6BF81-4A8E-4B61-90DA-7A65C028B2C4}" srcOrd="0" destOrd="0" presId="urn:microsoft.com/office/officeart/2016/7/layout/BasicProcessNew"/>
    <dgm:cxn modelId="{B358D12F-D7E3-42B3-87C9-C3777ACD770B}" type="presOf" srcId="{75611C88-5BCF-47F2-8928-FC7B41F109D6}" destId="{42604A7F-1FD5-4FD8-99F9-2ACCDA46E3FD}" srcOrd="0" destOrd="0" presId="urn:microsoft.com/office/officeart/2016/7/layout/BasicProcessNew"/>
    <dgm:cxn modelId="{06E89683-151D-4535-896E-988F3BE1886E}" type="presParOf" srcId="{42604A7F-1FD5-4FD8-99F9-2ACCDA46E3FD}" destId="{F8CB854B-9297-44E8-A7E9-E35CDEFE174C}" srcOrd="0" destOrd="0" presId="urn:microsoft.com/office/officeart/2016/7/layout/BasicProcessNew"/>
    <dgm:cxn modelId="{36EAB5DD-001A-4273-B7A9-0FDA4330CC1A}" type="presParOf" srcId="{42604A7F-1FD5-4FD8-99F9-2ACCDA46E3FD}" destId="{08A634DB-DE5A-48DD-B255-EAB33FAAFE1A}" srcOrd="1" destOrd="0" presId="urn:microsoft.com/office/officeart/2016/7/layout/BasicProcessNew"/>
    <dgm:cxn modelId="{B0122C98-74A1-4E95-8150-B6D92A9711C6}" type="presParOf" srcId="{42604A7F-1FD5-4FD8-99F9-2ACCDA46E3FD}" destId="{9FBD45F8-8B21-461E-87DA-76FCFC2D8F66}" srcOrd="2" destOrd="0" presId="urn:microsoft.com/office/officeart/2016/7/layout/BasicProcessNew"/>
    <dgm:cxn modelId="{AEF5107C-8D4F-43D1-944A-786E7CE33B7E}" type="presParOf" srcId="{42604A7F-1FD5-4FD8-99F9-2ACCDA46E3FD}" destId="{F7E39346-398B-423D-B816-BEB99B060321}" srcOrd="3" destOrd="0" presId="urn:microsoft.com/office/officeart/2016/7/layout/BasicProcessNew"/>
    <dgm:cxn modelId="{B704AFAD-BA75-4FC2-B2BF-108905971ADE}" type="presParOf" srcId="{42604A7F-1FD5-4FD8-99F9-2ACCDA46E3FD}" destId="{55B6E0DD-933D-4136-B0D0-45F75802C45E}" srcOrd="4" destOrd="0" presId="urn:microsoft.com/office/officeart/2016/7/layout/BasicProcessNew"/>
    <dgm:cxn modelId="{F2FBDE68-BC11-4C8B-B053-55B167F7BBA9}" type="presParOf" srcId="{42604A7F-1FD5-4FD8-99F9-2ACCDA46E3FD}" destId="{E7EA1092-E027-41AD-AA3E-F8A0FDAAB289}" srcOrd="5" destOrd="0" presId="urn:microsoft.com/office/officeart/2016/7/layout/BasicProcessNew"/>
    <dgm:cxn modelId="{B112AEBF-DA0C-43AC-8133-922A22B7823D}" type="presParOf" srcId="{42604A7F-1FD5-4FD8-99F9-2ACCDA46E3FD}" destId="{3CD6BF81-4A8E-4B61-90DA-7A65C028B2C4}" srcOrd="6" destOrd="0" presId="urn:microsoft.com/office/officeart/2016/7/layout/BasicProcessNew"/>
    <dgm:cxn modelId="{7BADD508-B078-45CA-BD9B-B298B9EA1A65}" type="presParOf" srcId="{42604A7F-1FD5-4FD8-99F9-2ACCDA46E3FD}" destId="{EA6F4C89-2412-44FC-A5C7-7B33B525BD20}" srcOrd="7" destOrd="0" presId="urn:microsoft.com/office/officeart/2016/7/layout/BasicProcessNew"/>
    <dgm:cxn modelId="{6C17AAE2-7030-4D5E-A465-8AA8C40A5A02}" type="presParOf" srcId="{42604A7F-1FD5-4FD8-99F9-2ACCDA46E3FD}" destId="{06A5850D-CBC9-4223-9FE4-C81B480E4DBF}" srcOrd="8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5E0EA-5F93-45FB-A657-8317787D9C9F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BB49FE3-F346-4065-8D50-053767FCF6C2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200" dirty="0"/>
            <a:t>Comissões de Mediação de Conflitos na rede municipal de ensino</a:t>
          </a:r>
          <a:endParaRPr lang="en-US" sz="2200" dirty="0"/>
        </a:p>
      </dgm:t>
    </dgm:pt>
    <dgm:pt modelId="{97D8700D-924A-4ABD-8B97-273B46E48A38}" type="parTrans" cxnId="{9845E205-1969-42DF-99D5-064446870DAA}">
      <dgm:prSet/>
      <dgm:spPr/>
      <dgm:t>
        <a:bodyPr/>
        <a:lstStyle/>
        <a:p>
          <a:endParaRPr lang="en-US"/>
        </a:p>
      </dgm:t>
    </dgm:pt>
    <dgm:pt modelId="{72F2808E-C4E1-495E-81DE-BD7A285FC6D4}" type="sibTrans" cxnId="{9845E205-1969-42DF-99D5-064446870DAA}">
      <dgm:prSet/>
      <dgm:spPr/>
      <dgm:t>
        <a:bodyPr/>
        <a:lstStyle/>
        <a:p>
          <a:endParaRPr lang="en-US"/>
        </a:p>
      </dgm:t>
    </dgm:pt>
    <dgm:pt modelId="{B5FA1C93-78F8-4C1D-83FA-1289EA0C84D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200" dirty="0"/>
            <a:t>Lei Municipal nº 16.134/2015</a:t>
          </a:r>
          <a:endParaRPr lang="en-US" sz="2200" dirty="0"/>
        </a:p>
      </dgm:t>
    </dgm:pt>
    <dgm:pt modelId="{24E3108C-3736-4FDF-9ECA-FF2531695F6D}" type="parTrans" cxnId="{ABDC775A-D0AF-4E71-9758-5F3949C7FA67}">
      <dgm:prSet/>
      <dgm:spPr/>
      <dgm:t>
        <a:bodyPr/>
        <a:lstStyle/>
        <a:p>
          <a:endParaRPr lang="en-US"/>
        </a:p>
      </dgm:t>
    </dgm:pt>
    <dgm:pt modelId="{166DB16D-0ECC-464F-9FA6-23528E46EA4A}" type="sibTrans" cxnId="{ABDC775A-D0AF-4E71-9758-5F3949C7FA67}">
      <dgm:prSet/>
      <dgm:spPr/>
      <dgm:t>
        <a:bodyPr/>
        <a:lstStyle/>
        <a:p>
          <a:endParaRPr lang="en-US"/>
        </a:p>
      </dgm:t>
    </dgm:pt>
    <dgm:pt modelId="{830ACB0A-8F23-4E3F-A29C-442490C07A2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200" dirty="0"/>
            <a:t>Decreto Municipal nº 56.560/2015 </a:t>
          </a:r>
          <a:endParaRPr lang="en-US" sz="2200" dirty="0"/>
        </a:p>
      </dgm:t>
    </dgm:pt>
    <dgm:pt modelId="{ECC481BD-49E1-4852-A3B9-DD7C1764B6DB}" type="parTrans" cxnId="{CAB0384D-D998-4353-8AD8-1A4939F00AC8}">
      <dgm:prSet/>
      <dgm:spPr/>
      <dgm:t>
        <a:bodyPr/>
        <a:lstStyle/>
        <a:p>
          <a:endParaRPr lang="en-US"/>
        </a:p>
      </dgm:t>
    </dgm:pt>
    <dgm:pt modelId="{08876FC8-D024-46A2-ADD7-692F3969356A}" type="sibTrans" cxnId="{CAB0384D-D998-4353-8AD8-1A4939F00AC8}">
      <dgm:prSet/>
      <dgm:spPr/>
      <dgm:t>
        <a:bodyPr/>
        <a:lstStyle/>
        <a:p>
          <a:endParaRPr lang="en-US"/>
        </a:p>
      </dgm:t>
    </dgm:pt>
    <dgm:pt modelId="{58B71034-7300-483C-8065-9D7FB54E43D8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200" dirty="0"/>
            <a:t>Portaria nº 2.974/2016 - SME</a:t>
          </a:r>
          <a:endParaRPr lang="en-US" sz="2200" dirty="0"/>
        </a:p>
      </dgm:t>
    </dgm:pt>
    <dgm:pt modelId="{59C8915F-CC06-44D1-A166-569F7F8B6564}" type="parTrans" cxnId="{6AC679DC-3625-47D1-8341-9EC10E14D289}">
      <dgm:prSet/>
      <dgm:spPr/>
      <dgm:t>
        <a:bodyPr/>
        <a:lstStyle/>
        <a:p>
          <a:endParaRPr lang="en-US"/>
        </a:p>
      </dgm:t>
    </dgm:pt>
    <dgm:pt modelId="{8A3502AD-110F-46A4-9DDD-9511B8AD07CA}" type="sibTrans" cxnId="{6AC679DC-3625-47D1-8341-9EC10E14D289}">
      <dgm:prSet/>
      <dgm:spPr/>
      <dgm:t>
        <a:bodyPr/>
        <a:lstStyle/>
        <a:p>
          <a:endParaRPr lang="en-US"/>
        </a:p>
      </dgm:t>
    </dgm:pt>
    <dgm:pt modelId="{7CB1B431-332D-4B07-B498-7AC16F6F47BA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b="1" dirty="0"/>
            <a:t>Objetivo de atuar na prevenção e resolução de conflitos que envolvem alunos, professores e servidores da comunidade escolar</a:t>
          </a:r>
          <a:endParaRPr lang="en-US" b="1" dirty="0"/>
        </a:p>
      </dgm:t>
    </dgm:pt>
    <dgm:pt modelId="{8EE011F9-CF4F-4954-AF7F-9E913FE0B99B}" type="parTrans" cxnId="{780D2A43-1719-4EE6-8B75-6E1F388F54F7}">
      <dgm:prSet/>
      <dgm:spPr/>
      <dgm:t>
        <a:bodyPr/>
        <a:lstStyle/>
        <a:p>
          <a:endParaRPr lang="en-US"/>
        </a:p>
      </dgm:t>
    </dgm:pt>
    <dgm:pt modelId="{F6D5C97B-7E81-46E7-BB23-216B7E7C6E2A}" type="sibTrans" cxnId="{780D2A43-1719-4EE6-8B75-6E1F388F54F7}">
      <dgm:prSet/>
      <dgm:spPr/>
      <dgm:t>
        <a:bodyPr/>
        <a:lstStyle/>
        <a:p>
          <a:endParaRPr lang="en-US"/>
        </a:p>
      </dgm:t>
    </dgm:pt>
    <dgm:pt modelId="{E7AA0121-BE7F-4446-9867-4E4B2A1E8DD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000" dirty="0"/>
            <a:t>São cerca de 1.550 comissões de mediação</a:t>
          </a:r>
          <a:r>
            <a:rPr lang="pt-BR" sz="1600" dirty="0"/>
            <a:t>!</a:t>
          </a:r>
          <a:endParaRPr lang="en-US" sz="1600" dirty="0"/>
        </a:p>
      </dgm:t>
    </dgm:pt>
    <dgm:pt modelId="{3A1A5676-8497-46AF-8B4B-75EEC39CE9C5}" type="parTrans" cxnId="{447CC3F9-F26C-4880-A243-9D9DCEB26484}">
      <dgm:prSet/>
      <dgm:spPr/>
      <dgm:t>
        <a:bodyPr/>
        <a:lstStyle/>
        <a:p>
          <a:endParaRPr lang="en-US"/>
        </a:p>
      </dgm:t>
    </dgm:pt>
    <dgm:pt modelId="{A8D6CA92-43AA-4C98-9A83-475B5911692B}" type="sibTrans" cxnId="{447CC3F9-F26C-4880-A243-9D9DCEB26484}">
      <dgm:prSet/>
      <dgm:spPr/>
      <dgm:t>
        <a:bodyPr/>
        <a:lstStyle/>
        <a:p>
          <a:endParaRPr lang="en-US"/>
        </a:p>
      </dgm:t>
    </dgm:pt>
    <dgm:pt modelId="{FA33C7C1-65B2-4A17-8CC6-0A350FE71B66}" type="pres">
      <dgm:prSet presAssocID="{A125E0EA-5F93-45FB-A657-8317787D9C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A956618-C2F0-4336-B98D-DDB9A89F2DF1}" type="pres">
      <dgm:prSet presAssocID="{7BB49FE3-F346-4065-8D50-053767FCF6C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4B874F-92A3-4ABF-A25D-DDC40A8CE9A7}" type="pres">
      <dgm:prSet presAssocID="{72F2808E-C4E1-495E-81DE-BD7A285FC6D4}" presName="sibTrans" presStyleLbl="sibTrans1D1" presStyleIdx="0" presStyleCnt="5"/>
      <dgm:spPr/>
      <dgm:t>
        <a:bodyPr/>
        <a:lstStyle/>
        <a:p>
          <a:endParaRPr lang="pt-BR"/>
        </a:p>
      </dgm:t>
    </dgm:pt>
    <dgm:pt modelId="{7DDEBB67-60B4-4688-89F6-21E9E222E5C5}" type="pres">
      <dgm:prSet presAssocID="{72F2808E-C4E1-495E-81DE-BD7A285FC6D4}" presName="connectorText" presStyleLbl="sibTrans1D1" presStyleIdx="0" presStyleCnt="5"/>
      <dgm:spPr/>
      <dgm:t>
        <a:bodyPr/>
        <a:lstStyle/>
        <a:p>
          <a:endParaRPr lang="pt-BR"/>
        </a:p>
      </dgm:t>
    </dgm:pt>
    <dgm:pt modelId="{CA4F77E4-277B-4728-8553-67A3A51F8DCA}" type="pres">
      <dgm:prSet presAssocID="{B5FA1C93-78F8-4C1D-83FA-1289EA0C84D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22F556-C9C1-4013-8CA8-967201BB6AEC}" type="pres">
      <dgm:prSet presAssocID="{166DB16D-0ECC-464F-9FA6-23528E46EA4A}" presName="sibTrans" presStyleLbl="sibTrans1D1" presStyleIdx="1" presStyleCnt="5"/>
      <dgm:spPr/>
      <dgm:t>
        <a:bodyPr/>
        <a:lstStyle/>
        <a:p>
          <a:endParaRPr lang="pt-BR"/>
        </a:p>
      </dgm:t>
    </dgm:pt>
    <dgm:pt modelId="{FDD4C05D-960D-4DF1-A271-23C9A8670B05}" type="pres">
      <dgm:prSet presAssocID="{166DB16D-0ECC-464F-9FA6-23528E46EA4A}" presName="connectorText" presStyleLbl="sibTrans1D1" presStyleIdx="1" presStyleCnt="5"/>
      <dgm:spPr/>
      <dgm:t>
        <a:bodyPr/>
        <a:lstStyle/>
        <a:p>
          <a:endParaRPr lang="pt-BR"/>
        </a:p>
      </dgm:t>
    </dgm:pt>
    <dgm:pt modelId="{5FF5D35F-F173-4948-98EC-9F46C44071A9}" type="pres">
      <dgm:prSet presAssocID="{830ACB0A-8F23-4E3F-A29C-442490C07A2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1C0E8F-3DD1-4F58-9816-8F503172513A}" type="pres">
      <dgm:prSet presAssocID="{08876FC8-D024-46A2-ADD7-692F3969356A}" presName="sibTrans" presStyleLbl="sibTrans1D1" presStyleIdx="2" presStyleCnt="5"/>
      <dgm:spPr/>
      <dgm:t>
        <a:bodyPr/>
        <a:lstStyle/>
        <a:p>
          <a:endParaRPr lang="pt-BR"/>
        </a:p>
      </dgm:t>
    </dgm:pt>
    <dgm:pt modelId="{3EA77DC4-0AF7-4E2F-B69C-2763ED70B1D5}" type="pres">
      <dgm:prSet presAssocID="{08876FC8-D024-46A2-ADD7-692F3969356A}" presName="connectorText" presStyleLbl="sibTrans1D1" presStyleIdx="2" presStyleCnt="5"/>
      <dgm:spPr/>
      <dgm:t>
        <a:bodyPr/>
        <a:lstStyle/>
        <a:p>
          <a:endParaRPr lang="pt-BR"/>
        </a:p>
      </dgm:t>
    </dgm:pt>
    <dgm:pt modelId="{F276AE5B-3D11-4695-B083-212B86D2BE74}" type="pres">
      <dgm:prSet presAssocID="{58B71034-7300-483C-8065-9D7FB54E43D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94590F-1EBC-4D0D-9F0F-FA4EEAE40193}" type="pres">
      <dgm:prSet presAssocID="{8A3502AD-110F-46A4-9DDD-9511B8AD07CA}" presName="sibTrans" presStyleLbl="sibTrans1D1" presStyleIdx="3" presStyleCnt="5"/>
      <dgm:spPr/>
      <dgm:t>
        <a:bodyPr/>
        <a:lstStyle/>
        <a:p>
          <a:endParaRPr lang="pt-BR"/>
        </a:p>
      </dgm:t>
    </dgm:pt>
    <dgm:pt modelId="{E636146E-108A-4F87-BDBD-23924257858A}" type="pres">
      <dgm:prSet presAssocID="{8A3502AD-110F-46A4-9DDD-9511B8AD07CA}" presName="connectorText" presStyleLbl="sibTrans1D1" presStyleIdx="3" presStyleCnt="5"/>
      <dgm:spPr/>
      <dgm:t>
        <a:bodyPr/>
        <a:lstStyle/>
        <a:p>
          <a:endParaRPr lang="pt-BR"/>
        </a:p>
      </dgm:t>
    </dgm:pt>
    <dgm:pt modelId="{6388029F-1BF2-4141-9F09-015CBA693E9D}" type="pres">
      <dgm:prSet presAssocID="{7CB1B431-332D-4B07-B498-7AC16F6F47B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FC9C38-E792-4968-B7D2-4B0DC5F2DDAA}" type="pres">
      <dgm:prSet presAssocID="{F6D5C97B-7E81-46E7-BB23-216B7E7C6E2A}" presName="sibTrans" presStyleLbl="sibTrans1D1" presStyleIdx="4" presStyleCnt="5"/>
      <dgm:spPr/>
      <dgm:t>
        <a:bodyPr/>
        <a:lstStyle/>
        <a:p>
          <a:endParaRPr lang="pt-BR"/>
        </a:p>
      </dgm:t>
    </dgm:pt>
    <dgm:pt modelId="{D65BD104-B63C-460F-982D-30A6C4568051}" type="pres">
      <dgm:prSet presAssocID="{F6D5C97B-7E81-46E7-BB23-216B7E7C6E2A}" presName="connectorText" presStyleLbl="sibTrans1D1" presStyleIdx="4" presStyleCnt="5"/>
      <dgm:spPr/>
      <dgm:t>
        <a:bodyPr/>
        <a:lstStyle/>
        <a:p>
          <a:endParaRPr lang="pt-BR"/>
        </a:p>
      </dgm:t>
    </dgm:pt>
    <dgm:pt modelId="{B1D0F191-42E3-46F0-8AA6-C5858BADEB08}" type="pres">
      <dgm:prSet presAssocID="{E7AA0121-BE7F-4446-9867-4E4B2A1E8DD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BE743E1-10F9-49BF-BB5D-6EA8E58D7324}" type="presOf" srcId="{F6D5C97B-7E81-46E7-BB23-216B7E7C6E2A}" destId="{D65BD104-B63C-460F-982D-30A6C4568051}" srcOrd="1" destOrd="0" presId="urn:microsoft.com/office/officeart/2016/7/layout/RepeatingBendingProcessNew"/>
    <dgm:cxn modelId="{0BC1AE18-F7F0-40B5-B3B3-8F10F83F67E9}" type="presOf" srcId="{B5FA1C93-78F8-4C1D-83FA-1289EA0C84DF}" destId="{CA4F77E4-277B-4728-8553-67A3A51F8DCA}" srcOrd="0" destOrd="0" presId="urn:microsoft.com/office/officeart/2016/7/layout/RepeatingBendingProcessNew"/>
    <dgm:cxn modelId="{4155D9BB-A149-4D6F-ABFA-DA53154117A2}" type="presOf" srcId="{F6D5C97B-7E81-46E7-BB23-216B7E7C6E2A}" destId="{59FC9C38-E792-4968-B7D2-4B0DC5F2DDAA}" srcOrd="0" destOrd="0" presId="urn:microsoft.com/office/officeart/2016/7/layout/RepeatingBendingProcessNew"/>
    <dgm:cxn modelId="{6AC679DC-3625-47D1-8341-9EC10E14D289}" srcId="{A125E0EA-5F93-45FB-A657-8317787D9C9F}" destId="{58B71034-7300-483C-8065-9D7FB54E43D8}" srcOrd="3" destOrd="0" parTransId="{59C8915F-CC06-44D1-A166-569F7F8B6564}" sibTransId="{8A3502AD-110F-46A4-9DDD-9511B8AD07CA}"/>
    <dgm:cxn modelId="{E7147923-8EA2-4B92-9905-C8BDBC4A8B92}" type="presOf" srcId="{72F2808E-C4E1-495E-81DE-BD7A285FC6D4}" destId="{464B874F-92A3-4ABF-A25D-DDC40A8CE9A7}" srcOrd="0" destOrd="0" presId="urn:microsoft.com/office/officeart/2016/7/layout/RepeatingBendingProcessNew"/>
    <dgm:cxn modelId="{E5FEEEE0-6F5F-4A03-A753-BF22320A5EB1}" type="presOf" srcId="{830ACB0A-8F23-4E3F-A29C-442490C07A24}" destId="{5FF5D35F-F173-4948-98EC-9F46C44071A9}" srcOrd="0" destOrd="0" presId="urn:microsoft.com/office/officeart/2016/7/layout/RepeatingBendingProcessNew"/>
    <dgm:cxn modelId="{946A9FB1-D1DE-4331-9102-80C7A79FD0A2}" type="presOf" srcId="{8A3502AD-110F-46A4-9DDD-9511B8AD07CA}" destId="{E636146E-108A-4F87-BDBD-23924257858A}" srcOrd="1" destOrd="0" presId="urn:microsoft.com/office/officeart/2016/7/layout/RepeatingBendingProcessNew"/>
    <dgm:cxn modelId="{780D2A43-1719-4EE6-8B75-6E1F388F54F7}" srcId="{A125E0EA-5F93-45FB-A657-8317787D9C9F}" destId="{7CB1B431-332D-4B07-B498-7AC16F6F47BA}" srcOrd="4" destOrd="0" parTransId="{8EE011F9-CF4F-4954-AF7F-9E913FE0B99B}" sibTransId="{F6D5C97B-7E81-46E7-BB23-216B7E7C6E2A}"/>
    <dgm:cxn modelId="{E9A63A92-A152-4255-BD08-3B5F00B19435}" type="presOf" srcId="{166DB16D-0ECC-464F-9FA6-23528E46EA4A}" destId="{6022F556-C9C1-4013-8CA8-967201BB6AEC}" srcOrd="0" destOrd="0" presId="urn:microsoft.com/office/officeart/2016/7/layout/RepeatingBendingProcessNew"/>
    <dgm:cxn modelId="{ABDC775A-D0AF-4E71-9758-5F3949C7FA67}" srcId="{A125E0EA-5F93-45FB-A657-8317787D9C9F}" destId="{B5FA1C93-78F8-4C1D-83FA-1289EA0C84DF}" srcOrd="1" destOrd="0" parTransId="{24E3108C-3736-4FDF-9ECA-FF2531695F6D}" sibTransId="{166DB16D-0ECC-464F-9FA6-23528E46EA4A}"/>
    <dgm:cxn modelId="{A65FCF41-0814-42A7-8E97-4C9239B68AED}" type="presOf" srcId="{8A3502AD-110F-46A4-9DDD-9511B8AD07CA}" destId="{FB94590F-1EBC-4D0D-9F0F-FA4EEAE40193}" srcOrd="0" destOrd="0" presId="urn:microsoft.com/office/officeart/2016/7/layout/RepeatingBendingProcessNew"/>
    <dgm:cxn modelId="{0A7EB67B-DAD1-45D4-B6A4-BBC04C82DA8F}" type="presOf" srcId="{08876FC8-D024-46A2-ADD7-692F3969356A}" destId="{3EA77DC4-0AF7-4E2F-B69C-2763ED70B1D5}" srcOrd="1" destOrd="0" presId="urn:microsoft.com/office/officeart/2016/7/layout/RepeatingBendingProcessNew"/>
    <dgm:cxn modelId="{447CC3F9-F26C-4880-A243-9D9DCEB26484}" srcId="{A125E0EA-5F93-45FB-A657-8317787D9C9F}" destId="{E7AA0121-BE7F-4446-9867-4E4B2A1E8DD4}" srcOrd="5" destOrd="0" parTransId="{3A1A5676-8497-46AF-8B4B-75EEC39CE9C5}" sibTransId="{A8D6CA92-43AA-4C98-9A83-475B5911692B}"/>
    <dgm:cxn modelId="{CAB0384D-D998-4353-8AD8-1A4939F00AC8}" srcId="{A125E0EA-5F93-45FB-A657-8317787D9C9F}" destId="{830ACB0A-8F23-4E3F-A29C-442490C07A24}" srcOrd="2" destOrd="0" parTransId="{ECC481BD-49E1-4852-A3B9-DD7C1764B6DB}" sibTransId="{08876FC8-D024-46A2-ADD7-692F3969356A}"/>
    <dgm:cxn modelId="{42E56D73-5BAB-4620-A2D3-73AD45A11FA2}" type="presOf" srcId="{7CB1B431-332D-4B07-B498-7AC16F6F47BA}" destId="{6388029F-1BF2-4141-9F09-015CBA693E9D}" srcOrd="0" destOrd="0" presId="urn:microsoft.com/office/officeart/2016/7/layout/RepeatingBendingProcessNew"/>
    <dgm:cxn modelId="{2AF51289-E5C7-43E8-B389-6A3343F70F9F}" type="presOf" srcId="{E7AA0121-BE7F-4446-9867-4E4B2A1E8DD4}" destId="{B1D0F191-42E3-46F0-8AA6-C5858BADEB08}" srcOrd="0" destOrd="0" presId="urn:microsoft.com/office/officeart/2016/7/layout/RepeatingBendingProcessNew"/>
    <dgm:cxn modelId="{29D248F5-6428-4DD9-A37B-5ADAC5B4747A}" type="presOf" srcId="{08876FC8-D024-46A2-ADD7-692F3969356A}" destId="{E41C0E8F-3DD1-4F58-9816-8F503172513A}" srcOrd="0" destOrd="0" presId="urn:microsoft.com/office/officeart/2016/7/layout/RepeatingBendingProcessNew"/>
    <dgm:cxn modelId="{B0F6BDF5-9399-4D5B-9609-B7EE7E93A63A}" type="presOf" srcId="{166DB16D-0ECC-464F-9FA6-23528E46EA4A}" destId="{FDD4C05D-960D-4DF1-A271-23C9A8670B05}" srcOrd="1" destOrd="0" presId="urn:microsoft.com/office/officeart/2016/7/layout/RepeatingBendingProcessNew"/>
    <dgm:cxn modelId="{087ED8EA-97FB-4C42-9215-EBE26BAFD0A8}" type="presOf" srcId="{58B71034-7300-483C-8065-9D7FB54E43D8}" destId="{F276AE5B-3D11-4695-B083-212B86D2BE74}" srcOrd="0" destOrd="0" presId="urn:microsoft.com/office/officeart/2016/7/layout/RepeatingBendingProcessNew"/>
    <dgm:cxn modelId="{9845E205-1969-42DF-99D5-064446870DAA}" srcId="{A125E0EA-5F93-45FB-A657-8317787D9C9F}" destId="{7BB49FE3-F346-4065-8D50-053767FCF6C2}" srcOrd="0" destOrd="0" parTransId="{97D8700D-924A-4ABD-8B97-273B46E48A38}" sibTransId="{72F2808E-C4E1-495E-81DE-BD7A285FC6D4}"/>
    <dgm:cxn modelId="{54248404-E4E6-4C61-B6A6-295A20C73AF7}" type="presOf" srcId="{A125E0EA-5F93-45FB-A657-8317787D9C9F}" destId="{FA33C7C1-65B2-4A17-8CC6-0A350FE71B66}" srcOrd="0" destOrd="0" presId="urn:microsoft.com/office/officeart/2016/7/layout/RepeatingBendingProcessNew"/>
    <dgm:cxn modelId="{DC17CFB8-B12C-4966-A108-AA0B2D8179EF}" type="presOf" srcId="{72F2808E-C4E1-495E-81DE-BD7A285FC6D4}" destId="{7DDEBB67-60B4-4688-89F6-21E9E222E5C5}" srcOrd="1" destOrd="0" presId="urn:microsoft.com/office/officeart/2016/7/layout/RepeatingBendingProcessNew"/>
    <dgm:cxn modelId="{5E9B05F7-E206-4F00-A963-A4D1E1946627}" type="presOf" srcId="{7BB49FE3-F346-4065-8D50-053767FCF6C2}" destId="{CA956618-C2F0-4336-B98D-DDB9A89F2DF1}" srcOrd="0" destOrd="0" presId="urn:microsoft.com/office/officeart/2016/7/layout/RepeatingBendingProcessNew"/>
    <dgm:cxn modelId="{7C175DBA-A89A-4D46-839D-0831D5A059F4}" type="presParOf" srcId="{FA33C7C1-65B2-4A17-8CC6-0A350FE71B66}" destId="{CA956618-C2F0-4336-B98D-DDB9A89F2DF1}" srcOrd="0" destOrd="0" presId="urn:microsoft.com/office/officeart/2016/7/layout/RepeatingBendingProcessNew"/>
    <dgm:cxn modelId="{1AC09FFA-DC4A-41FD-A7D0-DCE2B9605DE1}" type="presParOf" srcId="{FA33C7C1-65B2-4A17-8CC6-0A350FE71B66}" destId="{464B874F-92A3-4ABF-A25D-DDC40A8CE9A7}" srcOrd="1" destOrd="0" presId="urn:microsoft.com/office/officeart/2016/7/layout/RepeatingBendingProcessNew"/>
    <dgm:cxn modelId="{45983080-87AF-4335-AD8C-C79DC73FA5A1}" type="presParOf" srcId="{464B874F-92A3-4ABF-A25D-DDC40A8CE9A7}" destId="{7DDEBB67-60B4-4688-89F6-21E9E222E5C5}" srcOrd="0" destOrd="0" presId="urn:microsoft.com/office/officeart/2016/7/layout/RepeatingBendingProcessNew"/>
    <dgm:cxn modelId="{F8A6786C-178F-4B97-83E2-946159D5BD99}" type="presParOf" srcId="{FA33C7C1-65B2-4A17-8CC6-0A350FE71B66}" destId="{CA4F77E4-277B-4728-8553-67A3A51F8DCA}" srcOrd="2" destOrd="0" presId="urn:microsoft.com/office/officeart/2016/7/layout/RepeatingBendingProcessNew"/>
    <dgm:cxn modelId="{53F37223-7F1D-4CE8-85A5-7A1DF7448734}" type="presParOf" srcId="{FA33C7C1-65B2-4A17-8CC6-0A350FE71B66}" destId="{6022F556-C9C1-4013-8CA8-967201BB6AEC}" srcOrd="3" destOrd="0" presId="urn:microsoft.com/office/officeart/2016/7/layout/RepeatingBendingProcessNew"/>
    <dgm:cxn modelId="{9BE2221A-0F48-4F21-9D9C-8C45FA7622FD}" type="presParOf" srcId="{6022F556-C9C1-4013-8CA8-967201BB6AEC}" destId="{FDD4C05D-960D-4DF1-A271-23C9A8670B05}" srcOrd="0" destOrd="0" presId="urn:microsoft.com/office/officeart/2016/7/layout/RepeatingBendingProcessNew"/>
    <dgm:cxn modelId="{E91B7C81-A157-422F-8434-5F7EC5F1F05C}" type="presParOf" srcId="{FA33C7C1-65B2-4A17-8CC6-0A350FE71B66}" destId="{5FF5D35F-F173-4948-98EC-9F46C44071A9}" srcOrd="4" destOrd="0" presId="urn:microsoft.com/office/officeart/2016/7/layout/RepeatingBendingProcessNew"/>
    <dgm:cxn modelId="{04D26940-4B45-4956-9B72-048B27863EBA}" type="presParOf" srcId="{FA33C7C1-65B2-4A17-8CC6-0A350FE71B66}" destId="{E41C0E8F-3DD1-4F58-9816-8F503172513A}" srcOrd="5" destOrd="0" presId="urn:microsoft.com/office/officeart/2016/7/layout/RepeatingBendingProcessNew"/>
    <dgm:cxn modelId="{EFFD8C74-DDFC-48C4-ABBF-F53C7048744B}" type="presParOf" srcId="{E41C0E8F-3DD1-4F58-9816-8F503172513A}" destId="{3EA77DC4-0AF7-4E2F-B69C-2763ED70B1D5}" srcOrd="0" destOrd="0" presId="urn:microsoft.com/office/officeart/2016/7/layout/RepeatingBendingProcessNew"/>
    <dgm:cxn modelId="{D35BADD8-F790-4759-87D3-1BC24FD74685}" type="presParOf" srcId="{FA33C7C1-65B2-4A17-8CC6-0A350FE71B66}" destId="{F276AE5B-3D11-4695-B083-212B86D2BE74}" srcOrd="6" destOrd="0" presId="urn:microsoft.com/office/officeart/2016/7/layout/RepeatingBendingProcessNew"/>
    <dgm:cxn modelId="{DA3D14A8-062E-409B-B2ED-5AEC99CFC619}" type="presParOf" srcId="{FA33C7C1-65B2-4A17-8CC6-0A350FE71B66}" destId="{FB94590F-1EBC-4D0D-9F0F-FA4EEAE40193}" srcOrd="7" destOrd="0" presId="urn:microsoft.com/office/officeart/2016/7/layout/RepeatingBendingProcessNew"/>
    <dgm:cxn modelId="{9B1209BB-3CA4-451D-83B7-D87A354FF408}" type="presParOf" srcId="{FB94590F-1EBC-4D0D-9F0F-FA4EEAE40193}" destId="{E636146E-108A-4F87-BDBD-23924257858A}" srcOrd="0" destOrd="0" presId="urn:microsoft.com/office/officeart/2016/7/layout/RepeatingBendingProcessNew"/>
    <dgm:cxn modelId="{A75AC12F-D37E-4898-BECB-CEF0426ADA76}" type="presParOf" srcId="{FA33C7C1-65B2-4A17-8CC6-0A350FE71B66}" destId="{6388029F-1BF2-4141-9F09-015CBA693E9D}" srcOrd="8" destOrd="0" presId="urn:microsoft.com/office/officeart/2016/7/layout/RepeatingBendingProcessNew"/>
    <dgm:cxn modelId="{EE4D288B-9E44-4983-BB37-88E116F382AA}" type="presParOf" srcId="{FA33C7C1-65B2-4A17-8CC6-0A350FE71B66}" destId="{59FC9C38-E792-4968-B7D2-4B0DC5F2DDAA}" srcOrd="9" destOrd="0" presId="urn:microsoft.com/office/officeart/2016/7/layout/RepeatingBendingProcessNew"/>
    <dgm:cxn modelId="{57C0E69B-71B4-4832-8D47-3227FE2D5CC4}" type="presParOf" srcId="{59FC9C38-E792-4968-B7D2-4B0DC5F2DDAA}" destId="{D65BD104-B63C-460F-982D-30A6C4568051}" srcOrd="0" destOrd="0" presId="urn:microsoft.com/office/officeart/2016/7/layout/RepeatingBendingProcessNew"/>
    <dgm:cxn modelId="{38B79023-F829-4A7A-87CB-B139FC838DD7}" type="presParOf" srcId="{FA33C7C1-65B2-4A17-8CC6-0A350FE71B66}" destId="{B1D0F191-42E3-46F0-8AA6-C5858BADEB08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718128-4E18-4008-AE8C-B8FD8E5C71EB}" type="doc">
      <dgm:prSet loTypeId="urn:microsoft.com/office/officeart/2016/7/layout/LinearArrowProcessNumbered" loCatId="process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5BF953-63B6-4881-934B-54D8C651087D}">
      <dgm:prSet custT="1"/>
      <dgm:spPr/>
      <dgm:t>
        <a:bodyPr/>
        <a:lstStyle/>
        <a:p>
          <a:r>
            <a:rPr lang="pt-BR" sz="1600" b="1" dirty="0"/>
            <a:t>Mediar conflitos ocorridos no interior da unidade educacional que envolvam educandos e profissionais de educação</a:t>
          </a:r>
          <a:endParaRPr lang="en-US" sz="1600" b="1" dirty="0"/>
        </a:p>
      </dgm:t>
    </dgm:pt>
    <dgm:pt modelId="{56A87AF9-AC4F-4724-8FD2-9C91DC026FCB}" type="parTrans" cxnId="{E7E75201-F956-4866-8C8F-8FA136D4DDD8}">
      <dgm:prSet/>
      <dgm:spPr/>
      <dgm:t>
        <a:bodyPr/>
        <a:lstStyle/>
        <a:p>
          <a:endParaRPr lang="en-US"/>
        </a:p>
      </dgm:t>
    </dgm:pt>
    <dgm:pt modelId="{19918DE5-48C8-4CE5-8784-98DAC938F8A3}" type="sibTrans" cxnId="{E7E75201-F956-4866-8C8F-8FA136D4DDD8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E1E13BC-288B-467B-824B-3446E255FA83}">
      <dgm:prSet custT="1"/>
      <dgm:spPr/>
      <dgm:t>
        <a:bodyPr/>
        <a:lstStyle/>
        <a:p>
          <a:r>
            <a:rPr lang="pt-BR" sz="1600" b="1" dirty="0"/>
            <a:t>Orientar a comunidade escolar por meio da mediação independente e imparcial, sugerindo medidas para a resolução dos conflitos</a:t>
          </a:r>
          <a:endParaRPr lang="en-US" sz="1600" b="1" dirty="0"/>
        </a:p>
      </dgm:t>
    </dgm:pt>
    <dgm:pt modelId="{DE6A599A-CF05-4420-AA92-D9F3D6AF9996}" type="parTrans" cxnId="{96485590-2F36-4EF3-937D-E225009A07BF}">
      <dgm:prSet/>
      <dgm:spPr/>
      <dgm:t>
        <a:bodyPr/>
        <a:lstStyle/>
        <a:p>
          <a:endParaRPr lang="en-US"/>
        </a:p>
      </dgm:t>
    </dgm:pt>
    <dgm:pt modelId="{795FD834-1190-47A3-948F-6171D3172AE4}" type="sibTrans" cxnId="{96485590-2F36-4EF3-937D-E225009A07B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8C44E3E-EAD2-4AD7-8AAB-953F05914D4D}">
      <dgm:prSet custT="1"/>
      <dgm:spPr/>
      <dgm:t>
        <a:bodyPr/>
        <a:lstStyle/>
        <a:p>
          <a:r>
            <a:rPr lang="pt-BR" sz="1600" b="1" dirty="0"/>
            <a:t>Identificar as causas das diferentes formas de violência no âmbito escolar</a:t>
          </a:r>
          <a:endParaRPr lang="en-US" sz="1600" b="1" dirty="0"/>
        </a:p>
      </dgm:t>
    </dgm:pt>
    <dgm:pt modelId="{86C4EEBE-A9B9-47FD-BD0A-7532A11F9A8E}" type="parTrans" cxnId="{C98ADF0B-9D08-41E0-AD78-39F76789C951}">
      <dgm:prSet/>
      <dgm:spPr/>
      <dgm:t>
        <a:bodyPr/>
        <a:lstStyle/>
        <a:p>
          <a:endParaRPr lang="en-US"/>
        </a:p>
      </dgm:t>
    </dgm:pt>
    <dgm:pt modelId="{9AFB7B9C-DF1E-41F5-A2F1-BE3FBF613410}" type="sibTrans" cxnId="{C98ADF0B-9D08-41E0-AD78-39F76789C95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B314D98-6612-4A55-92D0-A2415335EA13}">
      <dgm:prSet custT="1"/>
      <dgm:spPr/>
      <dgm:t>
        <a:bodyPr/>
        <a:lstStyle/>
        <a:p>
          <a:r>
            <a:rPr lang="pt-BR" sz="1600" b="1" dirty="0"/>
            <a:t>Identificar as áreas que apresentem risco de violência nas unidades educacionais</a:t>
          </a:r>
          <a:endParaRPr lang="en-US" sz="1600" b="1" dirty="0"/>
        </a:p>
      </dgm:t>
    </dgm:pt>
    <dgm:pt modelId="{4DF2989D-6DBF-4FBD-8898-1A6C460C010B}" type="parTrans" cxnId="{025CBDA7-7F5B-4E07-BE33-CA3BD5DCCFF8}">
      <dgm:prSet/>
      <dgm:spPr/>
      <dgm:t>
        <a:bodyPr/>
        <a:lstStyle/>
        <a:p>
          <a:endParaRPr lang="en-US"/>
        </a:p>
      </dgm:t>
    </dgm:pt>
    <dgm:pt modelId="{BAAC98EA-FB6D-490A-A2FB-E874AB8BB98D}" type="sibTrans" cxnId="{025CBDA7-7F5B-4E07-BE33-CA3BD5DCCFF8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3DB98919-62F5-40DC-9123-0D020DB9F436}">
      <dgm:prSet custT="1"/>
      <dgm:spPr/>
      <dgm:t>
        <a:bodyPr/>
        <a:lstStyle/>
        <a:p>
          <a:r>
            <a:rPr lang="pt-BR" sz="1450" b="1" dirty="0"/>
            <a:t>Apresentar soluções e encaminhamen-tos à equipe gestora da </a:t>
          </a:r>
          <a:r>
            <a:rPr lang="pt-BR" sz="1450" b="1" baseline="0" dirty="0"/>
            <a:t>unidade</a:t>
          </a:r>
          <a:r>
            <a:rPr lang="pt-BR" sz="1450" b="1" dirty="0"/>
            <a:t> educacional para equacionamen-to dos problemas enfrentados</a:t>
          </a:r>
          <a:endParaRPr lang="en-US" sz="1450" b="1" dirty="0"/>
        </a:p>
      </dgm:t>
    </dgm:pt>
    <dgm:pt modelId="{4E55D40C-76EE-4738-BF82-DCC3DA1C6811}" type="parTrans" cxnId="{6A96C4F5-A7E5-498D-9592-8819AD337F14}">
      <dgm:prSet/>
      <dgm:spPr/>
      <dgm:t>
        <a:bodyPr/>
        <a:lstStyle/>
        <a:p>
          <a:endParaRPr lang="en-US"/>
        </a:p>
      </dgm:t>
    </dgm:pt>
    <dgm:pt modelId="{839668D8-FFDD-4181-8B7D-6EC49629B6F0}" type="sibTrans" cxnId="{6A96C4F5-A7E5-498D-9592-8819AD337F14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E2846FAE-DC23-4ADF-AAB7-F6B3769FA690}" type="pres">
      <dgm:prSet presAssocID="{41718128-4E18-4008-AE8C-B8FD8E5C71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5133EA9-21A2-4389-96F0-6C5AE45EAEB0}" type="pres">
      <dgm:prSet presAssocID="{D15BF953-63B6-4881-934B-54D8C651087D}" presName="compositeNode" presStyleCnt="0"/>
      <dgm:spPr/>
    </dgm:pt>
    <dgm:pt modelId="{8D93E822-6D1F-4AB3-85BE-AEDD59B4D857}" type="pres">
      <dgm:prSet presAssocID="{D15BF953-63B6-4881-934B-54D8C651087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48AB220-8877-4D34-A115-C2F2225240A3}" type="pres">
      <dgm:prSet presAssocID="{D15BF953-63B6-4881-934B-54D8C651087D}" presName="parSh" presStyleCnt="0"/>
      <dgm:spPr/>
    </dgm:pt>
    <dgm:pt modelId="{6A1F3011-07C9-4DFD-BA0A-477BA9B967E8}" type="pres">
      <dgm:prSet presAssocID="{D15BF953-63B6-4881-934B-54D8C651087D}" presName="lineNode" presStyleLbl="alignAccFollowNode1" presStyleIdx="0" presStyleCnt="15"/>
      <dgm:spPr/>
    </dgm:pt>
    <dgm:pt modelId="{47240927-913D-4896-B27C-ED46B4F37C3F}" type="pres">
      <dgm:prSet presAssocID="{D15BF953-63B6-4881-934B-54D8C651087D}" presName="lineArrowNode" presStyleLbl="alignAccFollowNode1" presStyleIdx="1" presStyleCnt="15"/>
      <dgm:spPr/>
    </dgm:pt>
    <dgm:pt modelId="{422A0D8E-1823-42D7-BEAB-E1997878255A}" type="pres">
      <dgm:prSet presAssocID="{19918DE5-48C8-4CE5-8784-98DAC938F8A3}" presName="sibTransNodeCircle" presStyleLbl="alignNode1" presStyleIdx="0" presStyleCnt="5">
        <dgm:presLayoutVars>
          <dgm:chMax val="0"/>
          <dgm:bulletEnabled/>
        </dgm:presLayoutVars>
      </dgm:prSet>
      <dgm:spPr/>
      <dgm:t>
        <a:bodyPr/>
        <a:lstStyle/>
        <a:p>
          <a:endParaRPr lang="pt-BR"/>
        </a:p>
      </dgm:t>
    </dgm:pt>
    <dgm:pt modelId="{E63DF195-CBC3-4957-A376-46FBECB56C6F}" type="pres">
      <dgm:prSet presAssocID="{19918DE5-48C8-4CE5-8784-98DAC938F8A3}" presName="spacerBetweenCircleAndCallout" presStyleCnt="0">
        <dgm:presLayoutVars/>
      </dgm:prSet>
      <dgm:spPr/>
    </dgm:pt>
    <dgm:pt modelId="{EBE8AA74-24F0-43B3-BD84-AC0FFD9A8D93}" type="pres">
      <dgm:prSet presAssocID="{D15BF953-63B6-4881-934B-54D8C651087D}" presName="nodeText" presStyleLbl="alignAccFollowNode1" presStyleIdx="2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FF0A1B-265D-4B9A-BAA0-A78A8324C43D}" type="pres">
      <dgm:prSet presAssocID="{19918DE5-48C8-4CE5-8784-98DAC938F8A3}" presName="sibTransComposite" presStyleCnt="0"/>
      <dgm:spPr/>
    </dgm:pt>
    <dgm:pt modelId="{6ECB2A1E-3921-43EE-A7AC-9F8BD894D170}" type="pres">
      <dgm:prSet presAssocID="{DE1E13BC-288B-467B-824B-3446E255FA83}" presName="compositeNode" presStyleCnt="0"/>
      <dgm:spPr/>
    </dgm:pt>
    <dgm:pt modelId="{F52FD5A9-4C9A-4167-9149-29EF3D4E1408}" type="pres">
      <dgm:prSet presAssocID="{DE1E13BC-288B-467B-824B-3446E255FA8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F1B1250-ABA3-418C-99FF-A5348DD0122E}" type="pres">
      <dgm:prSet presAssocID="{DE1E13BC-288B-467B-824B-3446E255FA83}" presName="parSh" presStyleCnt="0"/>
      <dgm:spPr/>
    </dgm:pt>
    <dgm:pt modelId="{4AEEFA75-750F-458C-A910-4903EEAC7004}" type="pres">
      <dgm:prSet presAssocID="{DE1E13BC-288B-467B-824B-3446E255FA83}" presName="lineNode" presStyleLbl="alignAccFollowNode1" presStyleIdx="3" presStyleCnt="15"/>
      <dgm:spPr/>
    </dgm:pt>
    <dgm:pt modelId="{64FA7297-7D29-4127-8317-20B1CD258FA6}" type="pres">
      <dgm:prSet presAssocID="{DE1E13BC-288B-467B-824B-3446E255FA83}" presName="lineArrowNode" presStyleLbl="alignAccFollowNode1" presStyleIdx="4" presStyleCnt="15"/>
      <dgm:spPr/>
    </dgm:pt>
    <dgm:pt modelId="{DA13467C-171C-4904-935F-92D40A5FB254}" type="pres">
      <dgm:prSet presAssocID="{795FD834-1190-47A3-948F-6171D3172AE4}" presName="sibTransNodeCircle" presStyleLbl="alignNode1" presStyleIdx="1" presStyleCnt="5">
        <dgm:presLayoutVars>
          <dgm:chMax val="0"/>
          <dgm:bulletEnabled/>
        </dgm:presLayoutVars>
      </dgm:prSet>
      <dgm:spPr/>
      <dgm:t>
        <a:bodyPr/>
        <a:lstStyle/>
        <a:p>
          <a:endParaRPr lang="pt-BR"/>
        </a:p>
      </dgm:t>
    </dgm:pt>
    <dgm:pt modelId="{D85A1E08-E5B7-48DD-A25B-D67259D918EE}" type="pres">
      <dgm:prSet presAssocID="{795FD834-1190-47A3-948F-6171D3172AE4}" presName="spacerBetweenCircleAndCallout" presStyleCnt="0">
        <dgm:presLayoutVars/>
      </dgm:prSet>
      <dgm:spPr/>
    </dgm:pt>
    <dgm:pt modelId="{70A694D5-C247-480D-BF5B-1D198B169337}" type="pres">
      <dgm:prSet presAssocID="{DE1E13BC-288B-467B-824B-3446E255FA83}" presName="nodeText" presStyleLbl="alignAccFollowNode1" presStyleIdx="5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E3DCE5-45A1-4CEC-9A4D-D3B78D4B2A55}" type="pres">
      <dgm:prSet presAssocID="{795FD834-1190-47A3-948F-6171D3172AE4}" presName="sibTransComposite" presStyleCnt="0"/>
      <dgm:spPr/>
    </dgm:pt>
    <dgm:pt modelId="{46F1BF19-BD34-4CA4-B512-924086F9262E}" type="pres">
      <dgm:prSet presAssocID="{38C44E3E-EAD2-4AD7-8AAB-953F05914D4D}" presName="compositeNode" presStyleCnt="0"/>
      <dgm:spPr/>
    </dgm:pt>
    <dgm:pt modelId="{0594DC1A-1391-4B5E-ADB2-F084872A8F97}" type="pres">
      <dgm:prSet presAssocID="{38C44E3E-EAD2-4AD7-8AAB-953F05914D4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81F1530-1A39-487C-AA92-1EB538E7156F}" type="pres">
      <dgm:prSet presAssocID="{38C44E3E-EAD2-4AD7-8AAB-953F05914D4D}" presName="parSh" presStyleCnt="0"/>
      <dgm:spPr/>
    </dgm:pt>
    <dgm:pt modelId="{8DE79A44-CA11-4E8E-8554-8B0C2D735124}" type="pres">
      <dgm:prSet presAssocID="{38C44E3E-EAD2-4AD7-8AAB-953F05914D4D}" presName="lineNode" presStyleLbl="alignAccFollowNode1" presStyleIdx="6" presStyleCnt="15"/>
      <dgm:spPr/>
    </dgm:pt>
    <dgm:pt modelId="{D55C8B9E-A745-4B6E-98B9-F810F7EEEE8A}" type="pres">
      <dgm:prSet presAssocID="{38C44E3E-EAD2-4AD7-8AAB-953F05914D4D}" presName="lineArrowNode" presStyleLbl="alignAccFollowNode1" presStyleIdx="7" presStyleCnt="15"/>
      <dgm:spPr/>
    </dgm:pt>
    <dgm:pt modelId="{83320DBC-AEEF-4C82-B204-11DFFC6B0B45}" type="pres">
      <dgm:prSet presAssocID="{9AFB7B9C-DF1E-41F5-A2F1-BE3FBF613410}" presName="sibTransNodeCircle" presStyleLbl="alignNode1" presStyleIdx="2" presStyleCnt="5">
        <dgm:presLayoutVars>
          <dgm:chMax val="0"/>
          <dgm:bulletEnabled/>
        </dgm:presLayoutVars>
      </dgm:prSet>
      <dgm:spPr/>
      <dgm:t>
        <a:bodyPr/>
        <a:lstStyle/>
        <a:p>
          <a:endParaRPr lang="pt-BR"/>
        </a:p>
      </dgm:t>
    </dgm:pt>
    <dgm:pt modelId="{2E80FAB2-59F6-4708-9900-EDA52FCB9861}" type="pres">
      <dgm:prSet presAssocID="{9AFB7B9C-DF1E-41F5-A2F1-BE3FBF613410}" presName="spacerBetweenCircleAndCallout" presStyleCnt="0">
        <dgm:presLayoutVars/>
      </dgm:prSet>
      <dgm:spPr/>
    </dgm:pt>
    <dgm:pt modelId="{9CE0BD58-14F1-4F61-9A47-2F30A1BFCD86}" type="pres">
      <dgm:prSet presAssocID="{38C44E3E-EAD2-4AD7-8AAB-953F05914D4D}" presName="nodeText" presStyleLbl="alignAccFollowNode1" presStyleIdx="8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BD74FE-56B4-4BB1-A548-165D26C04EE3}" type="pres">
      <dgm:prSet presAssocID="{9AFB7B9C-DF1E-41F5-A2F1-BE3FBF613410}" presName="sibTransComposite" presStyleCnt="0"/>
      <dgm:spPr/>
    </dgm:pt>
    <dgm:pt modelId="{47915751-C9C7-4CC6-97AA-E9CFEC33408C}" type="pres">
      <dgm:prSet presAssocID="{4B314D98-6612-4A55-92D0-A2415335EA13}" presName="compositeNode" presStyleCnt="0"/>
      <dgm:spPr/>
    </dgm:pt>
    <dgm:pt modelId="{48058CF5-9DA1-45E4-85E1-FBEDC7416824}" type="pres">
      <dgm:prSet presAssocID="{4B314D98-6612-4A55-92D0-A2415335EA1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FD4EC9F-3FF1-45DA-87AE-A56E5EA786C5}" type="pres">
      <dgm:prSet presAssocID="{4B314D98-6612-4A55-92D0-A2415335EA13}" presName="parSh" presStyleCnt="0"/>
      <dgm:spPr/>
    </dgm:pt>
    <dgm:pt modelId="{AB83E38F-AD70-439F-9023-4BF155584E25}" type="pres">
      <dgm:prSet presAssocID="{4B314D98-6612-4A55-92D0-A2415335EA13}" presName="lineNode" presStyleLbl="alignAccFollowNode1" presStyleIdx="9" presStyleCnt="15"/>
      <dgm:spPr/>
    </dgm:pt>
    <dgm:pt modelId="{66C1B2F8-E617-438F-ACDB-91D41217F584}" type="pres">
      <dgm:prSet presAssocID="{4B314D98-6612-4A55-92D0-A2415335EA13}" presName="lineArrowNode" presStyleLbl="alignAccFollowNode1" presStyleIdx="10" presStyleCnt="15"/>
      <dgm:spPr/>
    </dgm:pt>
    <dgm:pt modelId="{50CD2D9F-4541-4145-B779-AFB767B9B6B1}" type="pres">
      <dgm:prSet presAssocID="{BAAC98EA-FB6D-490A-A2FB-E874AB8BB98D}" presName="sibTransNodeCircle" presStyleLbl="alignNode1" presStyleIdx="3" presStyleCnt="5">
        <dgm:presLayoutVars>
          <dgm:chMax val="0"/>
          <dgm:bulletEnabled/>
        </dgm:presLayoutVars>
      </dgm:prSet>
      <dgm:spPr/>
      <dgm:t>
        <a:bodyPr/>
        <a:lstStyle/>
        <a:p>
          <a:endParaRPr lang="pt-BR"/>
        </a:p>
      </dgm:t>
    </dgm:pt>
    <dgm:pt modelId="{5ABA268C-B9C0-470B-81D7-FBD605E808F5}" type="pres">
      <dgm:prSet presAssocID="{BAAC98EA-FB6D-490A-A2FB-E874AB8BB98D}" presName="spacerBetweenCircleAndCallout" presStyleCnt="0">
        <dgm:presLayoutVars/>
      </dgm:prSet>
      <dgm:spPr/>
    </dgm:pt>
    <dgm:pt modelId="{C47BA733-927F-4B44-A9B1-D2A2A5E15B3E}" type="pres">
      <dgm:prSet presAssocID="{4B314D98-6612-4A55-92D0-A2415335EA13}" presName="nodeText" presStyleLbl="alignAccFollowNode1" presStyleIdx="11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61ACD9-1445-471C-AE7E-9F3085BF6FAC}" type="pres">
      <dgm:prSet presAssocID="{BAAC98EA-FB6D-490A-A2FB-E874AB8BB98D}" presName="sibTransComposite" presStyleCnt="0"/>
      <dgm:spPr/>
    </dgm:pt>
    <dgm:pt modelId="{5671C2AB-0138-4840-8509-5005738D154B}" type="pres">
      <dgm:prSet presAssocID="{3DB98919-62F5-40DC-9123-0D020DB9F436}" presName="compositeNode" presStyleCnt="0"/>
      <dgm:spPr/>
    </dgm:pt>
    <dgm:pt modelId="{DDA477F9-7665-4853-BB67-7C2A56A4EFCA}" type="pres">
      <dgm:prSet presAssocID="{3DB98919-62F5-40DC-9123-0D020DB9F43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7C641E-2A51-4C7E-8FEB-0B357AEA4CAA}" type="pres">
      <dgm:prSet presAssocID="{3DB98919-62F5-40DC-9123-0D020DB9F436}" presName="parSh" presStyleCnt="0"/>
      <dgm:spPr/>
    </dgm:pt>
    <dgm:pt modelId="{DA0AFC02-F83E-42B3-954C-0B195B33F4BD}" type="pres">
      <dgm:prSet presAssocID="{3DB98919-62F5-40DC-9123-0D020DB9F436}" presName="lineNode" presStyleLbl="alignAccFollowNode1" presStyleIdx="12" presStyleCnt="15"/>
      <dgm:spPr/>
    </dgm:pt>
    <dgm:pt modelId="{2A5436B5-5FCE-4220-BF32-0368062DAB30}" type="pres">
      <dgm:prSet presAssocID="{3DB98919-62F5-40DC-9123-0D020DB9F436}" presName="lineArrowNode" presStyleLbl="alignAccFollowNode1" presStyleIdx="13" presStyleCnt="15"/>
      <dgm:spPr/>
    </dgm:pt>
    <dgm:pt modelId="{0A1B286A-24BC-4686-8809-5B80AF6920C4}" type="pres">
      <dgm:prSet presAssocID="{839668D8-FFDD-4181-8B7D-6EC49629B6F0}" presName="sibTransNodeCircle" presStyleLbl="alignNode1" presStyleIdx="4" presStyleCnt="5">
        <dgm:presLayoutVars>
          <dgm:chMax val="0"/>
          <dgm:bulletEnabled/>
        </dgm:presLayoutVars>
      </dgm:prSet>
      <dgm:spPr/>
      <dgm:t>
        <a:bodyPr/>
        <a:lstStyle/>
        <a:p>
          <a:endParaRPr lang="pt-BR"/>
        </a:p>
      </dgm:t>
    </dgm:pt>
    <dgm:pt modelId="{0BFF7021-5481-4448-A4C3-83058D580102}" type="pres">
      <dgm:prSet presAssocID="{839668D8-FFDD-4181-8B7D-6EC49629B6F0}" presName="spacerBetweenCircleAndCallout" presStyleCnt="0">
        <dgm:presLayoutVars/>
      </dgm:prSet>
      <dgm:spPr/>
    </dgm:pt>
    <dgm:pt modelId="{354E8790-7B9B-4824-9851-A7162653D20B}" type="pres">
      <dgm:prSet presAssocID="{3DB98919-62F5-40DC-9123-0D020DB9F436}" presName="nodeText" presStyleLbl="alignAccFollowNode1" presStyleIdx="14" presStyleCnt="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1F8B31D-F4AA-483F-8DAB-2BC87F28C2EA}" type="presOf" srcId="{3DB98919-62F5-40DC-9123-0D020DB9F436}" destId="{354E8790-7B9B-4824-9851-A7162653D20B}" srcOrd="0" destOrd="0" presId="urn:microsoft.com/office/officeart/2016/7/layout/LinearArrowProcessNumbered"/>
    <dgm:cxn modelId="{796BB51D-43C9-41D3-A7D5-0F18ABFC7831}" type="presOf" srcId="{19918DE5-48C8-4CE5-8784-98DAC938F8A3}" destId="{422A0D8E-1823-42D7-BEAB-E1997878255A}" srcOrd="0" destOrd="0" presId="urn:microsoft.com/office/officeart/2016/7/layout/LinearArrowProcessNumbered"/>
    <dgm:cxn modelId="{9F935513-6827-4A58-B1F0-FFAA5AD37660}" type="presOf" srcId="{9AFB7B9C-DF1E-41F5-A2F1-BE3FBF613410}" destId="{83320DBC-AEEF-4C82-B204-11DFFC6B0B45}" srcOrd="0" destOrd="0" presId="urn:microsoft.com/office/officeart/2016/7/layout/LinearArrowProcessNumbered"/>
    <dgm:cxn modelId="{AEF5D4B2-64A4-4F04-B1DA-35D97DF9D8DE}" type="presOf" srcId="{839668D8-FFDD-4181-8B7D-6EC49629B6F0}" destId="{0A1B286A-24BC-4686-8809-5B80AF6920C4}" srcOrd="0" destOrd="0" presId="urn:microsoft.com/office/officeart/2016/7/layout/LinearArrowProcessNumbered"/>
    <dgm:cxn modelId="{89186963-0511-4E97-88BF-F709F2AC57AD}" type="presOf" srcId="{4B314D98-6612-4A55-92D0-A2415335EA13}" destId="{C47BA733-927F-4B44-A9B1-D2A2A5E15B3E}" srcOrd="0" destOrd="0" presId="urn:microsoft.com/office/officeart/2016/7/layout/LinearArrowProcessNumbered"/>
    <dgm:cxn modelId="{96485590-2F36-4EF3-937D-E225009A07BF}" srcId="{41718128-4E18-4008-AE8C-B8FD8E5C71EB}" destId="{DE1E13BC-288B-467B-824B-3446E255FA83}" srcOrd="1" destOrd="0" parTransId="{DE6A599A-CF05-4420-AA92-D9F3D6AF9996}" sibTransId="{795FD834-1190-47A3-948F-6171D3172AE4}"/>
    <dgm:cxn modelId="{6A96C4F5-A7E5-498D-9592-8819AD337F14}" srcId="{41718128-4E18-4008-AE8C-B8FD8E5C71EB}" destId="{3DB98919-62F5-40DC-9123-0D020DB9F436}" srcOrd="4" destOrd="0" parTransId="{4E55D40C-76EE-4738-BF82-DCC3DA1C6811}" sibTransId="{839668D8-FFDD-4181-8B7D-6EC49629B6F0}"/>
    <dgm:cxn modelId="{E0A3AC80-B063-4256-9272-46A1AE98C177}" type="presOf" srcId="{41718128-4E18-4008-AE8C-B8FD8E5C71EB}" destId="{E2846FAE-DC23-4ADF-AAB7-F6B3769FA690}" srcOrd="0" destOrd="0" presId="urn:microsoft.com/office/officeart/2016/7/layout/LinearArrowProcessNumbered"/>
    <dgm:cxn modelId="{41A90FF1-35E0-4B82-8F61-8D28F563017A}" type="presOf" srcId="{DE1E13BC-288B-467B-824B-3446E255FA83}" destId="{70A694D5-C247-480D-BF5B-1D198B169337}" srcOrd="0" destOrd="0" presId="urn:microsoft.com/office/officeart/2016/7/layout/LinearArrowProcessNumbered"/>
    <dgm:cxn modelId="{C98ADF0B-9D08-41E0-AD78-39F76789C951}" srcId="{41718128-4E18-4008-AE8C-B8FD8E5C71EB}" destId="{38C44E3E-EAD2-4AD7-8AAB-953F05914D4D}" srcOrd="2" destOrd="0" parTransId="{86C4EEBE-A9B9-47FD-BD0A-7532A11F9A8E}" sibTransId="{9AFB7B9C-DF1E-41F5-A2F1-BE3FBF613410}"/>
    <dgm:cxn modelId="{F0AF1ED7-39AB-4A8C-91F0-7851CC9B5A3F}" type="presOf" srcId="{38C44E3E-EAD2-4AD7-8AAB-953F05914D4D}" destId="{9CE0BD58-14F1-4F61-9A47-2F30A1BFCD86}" srcOrd="0" destOrd="0" presId="urn:microsoft.com/office/officeart/2016/7/layout/LinearArrowProcessNumbered"/>
    <dgm:cxn modelId="{A0EB9CA1-2795-4EAC-9543-27D0C014ABA7}" type="presOf" srcId="{795FD834-1190-47A3-948F-6171D3172AE4}" destId="{DA13467C-171C-4904-935F-92D40A5FB254}" srcOrd="0" destOrd="0" presId="urn:microsoft.com/office/officeart/2016/7/layout/LinearArrowProcessNumbered"/>
    <dgm:cxn modelId="{025CBDA7-7F5B-4E07-BE33-CA3BD5DCCFF8}" srcId="{41718128-4E18-4008-AE8C-B8FD8E5C71EB}" destId="{4B314D98-6612-4A55-92D0-A2415335EA13}" srcOrd="3" destOrd="0" parTransId="{4DF2989D-6DBF-4FBD-8898-1A6C460C010B}" sibTransId="{BAAC98EA-FB6D-490A-A2FB-E874AB8BB98D}"/>
    <dgm:cxn modelId="{6D9D6D6B-9822-45B2-B99A-3B9E38F83EED}" type="presOf" srcId="{D15BF953-63B6-4881-934B-54D8C651087D}" destId="{EBE8AA74-24F0-43B3-BD84-AC0FFD9A8D93}" srcOrd="0" destOrd="0" presId="urn:microsoft.com/office/officeart/2016/7/layout/LinearArrowProcessNumbered"/>
    <dgm:cxn modelId="{4EDF52AF-F4AB-4AC4-B657-0C838ECF5706}" type="presOf" srcId="{BAAC98EA-FB6D-490A-A2FB-E874AB8BB98D}" destId="{50CD2D9F-4541-4145-B779-AFB767B9B6B1}" srcOrd="0" destOrd="0" presId="urn:microsoft.com/office/officeart/2016/7/layout/LinearArrowProcessNumbered"/>
    <dgm:cxn modelId="{E7E75201-F956-4866-8C8F-8FA136D4DDD8}" srcId="{41718128-4E18-4008-AE8C-B8FD8E5C71EB}" destId="{D15BF953-63B6-4881-934B-54D8C651087D}" srcOrd="0" destOrd="0" parTransId="{56A87AF9-AC4F-4724-8FD2-9C91DC026FCB}" sibTransId="{19918DE5-48C8-4CE5-8784-98DAC938F8A3}"/>
    <dgm:cxn modelId="{EC71835D-0A76-4836-A030-7D7A07C09B7B}" type="presParOf" srcId="{E2846FAE-DC23-4ADF-AAB7-F6B3769FA690}" destId="{85133EA9-21A2-4389-96F0-6C5AE45EAEB0}" srcOrd="0" destOrd="0" presId="urn:microsoft.com/office/officeart/2016/7/layout/LinearArrowProcessNumbered"/>
    <dgm:cxn modelId="{4D9C6208-8BE5-4756-9508-132FE4C503B0}" type="presParOf" srcId="{85133EA9-21A2-4389-96F0-6C5AE45EAEB0}" destId="{8D93E822-6D1F-4AB3-85BE-AEDD59B4D857}" srcOrd="0" destOrd="0" presId="urn:microsoft.com/office/officeart/2016/7/layout/LinearArrowProcessNumbered"/>
    <dgm:cxn modelId="{2CA03EBA-7002-40A0-9CA7-6EE1963A5206}" type="presParOf" srcId="{85133EA9-21A2-4389-96F0-6C5AE45EAEB0}" destId="{248AB220-8877-4D34-A115-C2F2225240A3}" srcOrd="1" destOrd="0" presId="urn:microsoft.com/office/officeart/2016/7/layout/LinearArrowProcessNumbered"/>
    <dgm:cxn modelId="{71468068-1233-470D-8052-F4B787D81247}" type="presParOf" srcId="{248AB220-8877-4D34-A115-C2F2225240A3}" destId="{6A1F3011-07C9-4DFD-BA0A-477BA9B967E8}" srcOrd="0" destOrd="0" presId="urn:microsoft.com/office/officeart/2016/7/layout/LinearArrowProcessNumbered"/>
    <dgm:cxn modelId="{473D634D-6C67-4FE5-A222-5828F07136BD}" type="presParOf" srcId="{248AB220-8877-4D34-A115-C2F2225240A3}" destId="{47240927-913D-4896-B27C-ED46B4F37C3F}" srcOrd="1" destOrd="0" presId="urn:microsoft.com/office/officeart/2016/7/layout/LinearArrowProcessNumbered"/>
    <dgm:cxn modelId="{41499510-2BED-46AA-AD7E-A5E62C74424A}" type="presParOf" srcId="{248AB220-8877-4D34-A115-C2F2225240A3}" destId="{422A0D8E-1823-42D7-BEAB-E1997878255A}" srcOrd="2" destOrd="0" presId="urn:microsoft.com/office/officeart/2016/7/layout/LinearArrowProcessNumbered"/>
    <dgm:cxn modelId="{D60D166A-3A78-4267-819D-43822E0056DE}" type="presParOf" srcId="{248AB220-8877-4D34-A115-C2F2225240A3}" destId="{E63DF195-CBC3-4957-A376-46FBECB56C6F}" srcOrd="3" destOrd="0" presId="urn:microsoft.com/office/officeart/2016/7/layout/LinearArrowProcessNumbered"/>
    <dgm:cxn modelId="{5698E23B-383C-42BD-B7C5-EB73E4641BF8}" type="presParOf" srcId="{85133EA9-21A2-4389-96F0-6C5AE45EAEB0}" destId="{EBE8AA74-24F0-43B3-BD84-AC0FFD9A8D93}" srcOrd="2" destOrd="0" presId="urn:microsoft.com/office/officeart/2016/7/layout/LinearArrowProcessNumbered"/>
    <dgm:cxn modelId="{4912897A-76E3-47B5-AF20-50ACC47FA018}" type="presParOf" srcId="{E2846FAE-DC23-4ADF-AAB7-F6B3769FA690}" destId="{44FF0A1B-265D-4B9A-BAA0-A78A8324C43D}" srcOrd="1" destOrd="0" presId="urn:microsoft.com/office/officeart/2016/7/layout/LinearArrowProcessNumbered"/>
    <dgm:cxn modelId="{D18F8236-A2EF-4EDD-90D6-1FC1D3AE3324}" type="presParOf" srcId="{E2846FAE-DC23-4ADF-AAB7-F6B3769FA690}" destId="{6ECB2A1E-3921-43EE-A7AC-9F8BD894D170}" srcOrd="2" destOrd="0" presId="urn:microsoft.com/office/officeart/2016/7/layout/LinearArrowProcessNumbered"/>
    <dgm:cxn modelId="{8A940CE0-B4EF-4049-9EE0-1F94A366920F}" type="presParOf" srcId="{6ECB2A1E-3921-43EE-A7AC-9F8BD894D170}" destId="{F52FD5A9-4C9A-4167-9149-29EF3D4E1408}" srcOrd="0" destOrd="0" presId="urn:microsoft.com/office/officeart/2016/7/layout/LinearArrowProcessNumbered"/>
    <dgm:cxn modelId="{D0847272-1A71-4833-B74F-134F27460A42}" type="presParOf" srcId="{6ECB2A1E-3921-43EE-A7AC-9F8BD894D170}" destId="{EF1B1250-ABA3-418C-99FF-A5348DD0122E}" srcOrd="1" destOrd="0" presId="urn:microsoft.com/office/officeart/2016/7/layout/LinearArrowProcessNumbered"/>
    <dgm:cxn modelId="{F32923FE-37D3-46B4-82C7-E60C0491E814}" type="presParOf" srcId="{EF1B1250-ABA3-418C-99FF-A5348DD0122E}" destId="{4AEEFA75-750F-458C-A910-4903EEAC7004}" srcOrd="0" destOrd="0" presId="urn:microsoft.com/office/officeart/2016/7/layout/LinearArrowProcessNumbered"/>
    <dgm:cxn modelId="{B9BD06E6-4494-4028-BD15-4A0BF876FA07}" type="presParOf" srcId="{EF1B1250-ABA3-418C-99FF-A5348DD0122E}" destId="{64FA7297-7D29-4127-8317-20B1CD258FA6}" srcOrd="1" destOrd="0" presId="urn:microsoft.com/office/officeart/2016/7/layout/LinearArrowProcessNumbered"/>
    <dgm:cxn modelId="{F844B76F-9853-45F9-9A9C-6AFD23B0C452}" type="presParOf" srcId="{EF1B1250-ABA3-418C-99FF-A5348DD0122E}" destId="{DA13467C-171C-4904-935F-92D40A5FB254}" srcOrd="2" destOrd="0" presId="urn:microsoft.com/office/officeart/2016/7/layout/LinearArrowProcessNumbered"/>
    <dgm:cxn modelId="{C6F62A80-7481-4DD0-8610-5E7392EE5AA0}" type="presParOf" srcId="{EF1B1250-ABA3-418C-99FF-A5348DD0122E}" destId="{D85A1E08-E5B7-48DD-A25B-D67259D918EE}" srcOrd="3" destOrd="0" presId="urn:microsoft.com/office/officeart/2016/7/layout/LinearArrowProcessNumbered"/>
    <dgm:cxn modelId="{599D35D5-4D31-4CA7-B224-CF168767C716}" type="presParOf" srcId="{6ECB2A1E-3921-43EE-A7AC-9F8BD894D170}" destId="{70A694D5-C247-480D-BF5B-1D198B169337}" srcOrd="2" destOrd="0" presId="urn:microsoft.com/office/officeart/2016/7/layout/LinearArrowProcessNumbered"/>
    <dgm:cxn modelId="{F7951F47-29B6-499F-AA96-D19742455394}" type="presParOf" srcId="{E2846FAE-DC23-4ADF-AAB7-F6B3769FA690}" destId="{9BE3DCE5-45A1-4CEC-9A4D-D3B78D4B2A55}" srcOrd="3" destOrd="0" presId="urn:microsoft.com/office/officeart/2016/7/layout/LinearArrowProcessNumbered"/>
    <dgm:cxn modelId="{0E9A7C8F-AB73-4C2A-B1D8-E49C187A39B0}" type="presParOf" srcId="{E2846FAE-DC23-4ADF-AAB7-F6B3769FA690}" destId="{46F1BF19-BD34-4CA4-B512-924086F9262E}" srcOrd="4" destOrd="0" presId="urn:microsoft.com/office/officeart/2016/7/layout/LinearArrowProcessNumbered"/>
    <dgm:cxn modelId="{31DE07B0-0951-435B-AE84-E8A01F6D32DD}" type="presParOf" srcId="{46F1BF19-BD34-4CA4-B512-924086F9262E}" destId="{0594DC1A-1391-4B5E-ADB2-F084872A8F97}" srcOrd="0" destOrd="0" presId="urn:microsoft.com/office/officeart/2016/7/layout/LinearArrowProcessNumbered"/>
    <dgm:cxn modelId="{0FAAF806-6146-455D-A251-567AF07994C8}" type="presParOf" srcId="{46F1BF19-BD34-4CA4-B512-924086F9262E}" destId="{B81F1530-1A39-487C-AA92-1EB538E7156F}" srcOrd="1" destOrd="0" presId="urn:microsoft.com/office/officeart/2016/7/layout/LinearArrowProcessNumbered"/>
    <dgm:cxn modelId="{4139F97A-0442-4B51-BD9A-AF9A54307970}" type="presParOf" srcId="{B81F1530-1A39-487C-AA92-1EB538E7156F}" destId="{8DE79A44-CA11-4E8E-8554-8B0C2D735124}" srcOrd="0" destOrd="0" presId="urn:microsoft.com/office/officeart/2016/7/layout/LinearArrowProcessNumbered"/>
    <dgm:cxn modelId="{0CBEF6B5-69F8-4DDA-8D2A-D7BF9B42F201}" type="presParOf" srcId="{B81F1530-1A39-487C-AA92-1EB538E7156F}" destId="{D55C8B9E-A745-4B6E-98B9-F810F7EEEE8A}" srcOrd="1" destOrd="0" presId="urn:microsoft.com/office/officeart/2016/7/layout/LinearArrowProcessNumbered"/>
    <dgm:cxn modelId="{30CCC889-152C-4037-92B5-8B1BD24A4442}" type="presParOf" srcId="{B81F1530-1A39-487C-AA92-1EB538E7156F}" destId="{83320DBC-AEEF-4C82-B204-11DFFC6B0B45}" srcOrd="2" destOrd="0" presId="urn:microsoft.com/office/officeart/2016/7/layout/LinearArrowProcessNumbered"/>
    <dgm:cxn modelId="{52C57127-29F9-4120-84DF-84696E1D57D9}" type="presParOf" srcId="{B81F1530-1A39-487C-AA92-1EB538E7156F}" destId="{2E80FAB2-59F6-4708-9900-EDA52FCB9861}" srcOrd="3" destOrd="0" presId="urn:microsoft.com/office/officeart/2016/7/layout/LinearArrowProcessNumbered"/>
    <dgm:cxn modelId="{F6143BB1-3FFF-4182-BFB9-66AD643C32F6}" type="presParOf" srcId="{46F1BF19-BD34-4CA4-B512-924086F9262E}" destId="{9CE0BD58-14F1-4F61-9A47-2F30A1BFCD86}" srcOrd="2" destOrd="0" presId="urn:microsoft.com/office/officeart/2016/7/layout/LinearArrowProcessNumbered"/>
    <dgm:cxn modelId="{6CAAA950-7641-49C6-AB4D-83CBA561FD2A}" type="presParOf" srcId="{E2846FAE-DC23-4ADF-AAB7-F6B3769FA690}" destId="{96BD74FE-56B4-4BB1-A548-165D26C04EE3}" srcOrd="5" destOrd="0" presId="urn:microsoft.com/office/officeart/2016/7/layout/LinearArrowProcessNumbered"/>
    <dgm:cxn modelId="{8EEFE8C1-3DF8-4421-B1C0-FDB7FC8559E6}" type="presParOf" srcId="{E2846FAE-DC23-4ADF-AAB7-F6B3769FA690}" destId="{47915751-C9C7-4CC6-97AA-E9CFEC33408C}" srcOrd="6" destOrd="0" presId="urn:microsoft.com/office/officeart/2016/7/layout/LinearArrowProcessNumbered"/>
    <dgm:cxn modelId="{EE27FD7C-63A9-465C-A828-DD410D451871}" type="presParOf" srcId="{47915751-C9C7-4CC6-97AA-E9CFEC33408C}" destId="{48058CF5-9DA1-45E4-85E1-FBEDC7416824}" srcOrd="0" destOrd="0" presId="urn:microsoft.com/office/officeart/2016/7/layout/LinearArrowProcessNumbered"/>
    <dgm:cxn modelId="{C2B44EA2-CA78-45C9-840D-616D570A7855}" type="presParOf" srcId="{47915751-C9C7-4CC6-97AA-E9CFEC33408C}" destId="{6FD4EC9F-3FF1-45DA-87AE-A56E5EA786C5}" srcOrd="1" destOrd="0" presId="urn:microsoft.com/office/officeart/2016/7/layout/LinearArrowProcessNumbered"/>
    <dgm:cxn modelId="{359A4BBF-B8B9-44DA-8CA5-3003007FAFFF}" type="presParOf" srcId="{6FD4EC9F-3FF1-45DA-87AE-A56E5EA786C5}" destId="{AB83E38F-AD70-439F-9023-4BF155584E25}" srcOrd="0" destOrd="0" presId="urn:microsoft.com/office/officeart/2016/7/layout/LinearArrowProcessNumbered"/>
    <dgm:cxn modelId="{6B875672-E527-47AB-BDFD-186D33CBF411}" type="presParOf" srcId="{6FD4EC9F-3FF1-45DA-87AE-A56E5EA786C5}" destId="{66C1B2F8-E617-438F-ACDB-91D41217F584}" srcOrd="1" destOrd="0" presId="urn:microsoft.com/office/officeart/2016/7/layout/LinearArrowProcessNumbered"/>
    <dgm:cxn modelId="{C9F6BF5A-259D-4F29-B9DF-329B1876B11F}" type="presParOf" srcId="{6FD4EC9F-3FF1-45DA-87AE-A56E5EA786C5}" destId="{50CD2D9F-4541-4145-B779-AFB767B9B6B1}" srcOrd="2" destOrd="0" presId="urn:microsoft.com/office/officeart/2016/7/layout/LinearArrowProcessNumbered"/>
    <dgm:cxn modelId="{B7EBA49C-61AA-48AB-AE95-11110D34B473}" type="presParOf" srcId="{6FD4EC9F-3FF1-45DA-87AE-A56E5EA786C5}" destId="{5ABA268C-B9C0-470B-81D7-FBD605E808F5}" srcOrd="3" destOrd="0" presId="urn:microsoft.com/office/officeart/2016/7/layout/LinearArrowProcessNumbered"/>
    <dgm:cxn modelId="{50D09BC1-5E5C-406F-AC98-A2B3E77F037E}" type="presParOf" srcId="{47915751-C9C7-4CC6-97AA-E9CFEC33408C}" destId="{C47BA733-927F-4B44-A9B1-D2A2A5E15B3E}" srcOrd="2" destOrd="0" presId="urn:microsoft.com/office/officeart/2016/7/layout/LinearArrowProcessNumbered"/>
    <dgm:cxn modelId="{5ECBA1C4-A15C-4528-AD6F-6EC68484A42D}" type="presParOf" srcId="{E2846FAE-DC23-4ADF-AAB7-F6B3769FA690}" destId="{3B61ACD9-1445-471C-AE7E-9F3085BF6FAC}" srcOrd="7" destOrd="0" presId="urn:microsoft.com/office/officeart/2016/7/layout/LinearArrowProcessNumbered"/>
    <dgm:cxn modelId="{2C3F6B94-96A0-4F27-B185-B1CE520BBA7A}" type="presParOf" srcId="{E2846FAE-DC23-4ADF-AAB7-F6B3769FA690}" destId="{5671C2AB-0138-4840-8509-5005738D154B}" srcOrd="8" destOrd="0" presId="urn:microsoft.com/office/officeart/2016/7/layout/LinearArrowProcessNumbered"/>
    <dgm:cxn modelId="{921D0966-3F44-4810-B979-12E1A17E15C8}" type="presParOf" srcId="{5671C2AB-0138-4840-8509-5005738D154B}" destId="{DDA477F9-7665-4853-BB67-7C2A56A4EFCA}" srcOrd="0" destOrd="0" presId="urn:microsoft.com/office/officeart/2016/7/layout/LinearArrowProcessNumbered"/>
    <dgm:cxn modelId="{F3EF014E-0628-4F45-8B8B-4ECB7FBEDFB4}" type="presParOf" srcId="{5671C2AB-0138-4840-8509-5005738D154B}" destId="{137C641E-2A51-4C7E-8FEB-0B357AEA4CAA}" srcOrd="1" destOrd="0" presId="urn:microsoft.com/office/officeart/2016/7/layout/LinearArrowProcessNumbered"/>
    <dgm:cxn modelId="{1F911871-804C-475D-AB14-D2D57E024001}" type="presParOf" srcId="{137C641E-2A51-4C7E-8FEB-0B357AEA4CAA}" destId="{DA0AFC02-F83E-42B3-954C-0B195B33F4BD}" srcOrd="0" destOrd="0" presId="urn:microsoft.com/office/officeart/2016/7/layout/LinearArrowProcessNumbered"/>
    <dgm:cxn modelId="{E4583669-49C9-4FB6-863F-FDAFF6F6CE1F}" type="presParOf" srcId="{137C641E-2A51-4C7E-8FEB-0B357AEA4CAA}" destId="{2A5436B5-5FCE-4220-BF32-0368062DAB30}" srcOrd="1" destOrd="0" presId="urn:microsoft.com/office/officeart/2016/7/layout/LinearArrowProcessNumbered"/>
    <dgm:cxn modelId="{755CCE64-C7B8-4500-B6AC-B9B58AEF6127}" type="presParOf" srcId="{137C641E-2A51-4C7E-8FEB-0B357AEA4CAA}" destId="{0A1B286A-24BC-4686-8809-5B80AF6920C4}" srcOrd="2" destOrd="0" presId="urn:microsoft.com/office/officeart/2016/7/layout/LinearArrowProcessNumbered"/>
    <dgm:cxn modelId="{40E07192-76C6-42DC-8932-2AB14B04FB83}" type="presParOf" srcId="{137C641E-2A51-4C7E-8FEB-0B357AEA4CAA}" destId="{0BFF7021-5481-4448-A4C3-83058D580102}" srcOrd="3" destOrd="0" presId="urn:microsoft.com/office/officeart/2016/7/layout/LinearArrowProcessNumbered"/>
    <dgm:cxn modelId="{5F9549DA-DD8A-48C2-BFBB-2B31B39CEE0E}" type="presParOf" srcId="{5671C2AB-0138-4840-8509-5005738D154B}" destId="{354E8790-7B9B-4824-9851-A7162653D20B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7FE83D-CD97-4D83-A054-42FDEAEFDCBE}" type="doc">
      <dgm:prSet loTypeId="urn:microsoft.com/office/officeart/2005/8/layout/vProcess5" loCatId="process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917E6D1-0A3A-46EA-B5E0-4F8D8892C347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600" b="1" dirty="0">
              <a:solidFill>
                <a:schemeClr val="tx1"/>
              </a:solidFill>
            </a:rPr>
            <a:t>2) Como fazer mediação?</a:t>
          </a:r>
          <a:endParaRPr lang="en-US" sz="2600" dirty="0">
            <a:solidFill>
              <a:schemeClr val="tx1"/>
            </a:solidFill>
          </a:endParaRPr>
        </a:p>
      </dgm:t>
    </dgm:pt>
    <dgm:pt modelId="{23A86425-2B59-4F5B-BAC5-AA1E5FDE9714}" type="parTrans" cxnId="{C3ADCE6F-4445-48CA-B2A5-4B34DE328895}">
      <dgm:prSet/>
      <dgm:spPr/>
      <dgm:t>
        <a:bodyPr/>
        <a:lstStyle/>
        <a:p>
          <a:endParaRPr lang="en-US"/>
        </a:p>
      </dgm:t>
    </dgm:pt>
    <dgm:pt modelId="{6DF61CDF-6035-4DDF-8869-078CA1964897}" type="sibTrans" cxnId="{C3ADCE6F-4445-48CA-B2A5-4B34DE328895}">
      <dgm:prSet/>
      <dgm:spPr/>
      <dgm:t>
        <a:bodyPr/>
        <a:lstStyle/>
        <a:p>
          <a:endParaRPr lang="en-US"/>
        </a:p>
      </dgm:t>
    </dgm:pt>
    <dgm:pt modelId="{BC78BCC1-C9D0-4D11-81F3-D83A7D641308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400" dirty="0">
              <a:solidFill>
                <a:schemeClr val="tx1"/>
              </a:solidFill>
            </a:rPr>
            <a:t>Conhecer os princípios para abrir espaços de diálogo pode ser determinante para o sucesso da mediação</a:t>
          </a:r>
          <a:endParaRPr lang="en-US" sz="2400" dirty="0">
            <a:solidFill>
              <a:schemeClr val="tx1"/>
            </a:solidFill>
          </a:endParaRPr>
        </a:p>
      </dgm:t>
    </dgm:pt>
    <dgm:pt modelId="{9CCC18FD-0B93-4995-8E19-6137FDC3945E}" type="parTrans" cxnId="{CC0B625A-0109-43B0-9785-C8991E73287E}">
      <dgm:prSet/>
      <dgm:spPr/>
      <dgm:t>
        <a:bodyPr/>
        <a:lstStyle/>
        <a:p>
          <a:endParaRPr lang="en-US"/>
        </a:p>
      </dgm:t>
    </dgm:pt>
    <dgm:pt modelId="{DBA9A52B-C2D6-439B-B2BF-1712EFFDC0D4}" type="sibTrans" cxnId="{CC0B625A-0109-43B0-9785-C8991E73287E}">
      <dgm:prSet/>
      <dgm:spPr/>
      <dgm:t>
        <a:bodyPr/>
        <a:lstStyle/>
        <a:p>
          <a:endParaRPr lang="en-US"/>
        </a:p>
      </dgm:t>
    </dgm:pt>
    <dgm:pt modelId="{1C7FC8C7-5CB9-4431-A54D-A894FB037D30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pt-BR" sz="2400" dirty="0">
              <a:solidFill>
                <a:schemeClr val="tx1"/>
              </a:solidFill>
            </a:rPr>
            <a:t>O diálogo não mediado corretamente pode acirrar os ânimos e piorar a situação do conflito</a:t>
          </a:r>
          <a:endParaRPr lang="en-US" sz="2400" dirty="0">
            <a:solidFill>
              <a:schemeClr val="tx1"/>
            </a:solidFill>
          </a:endParaRPr>
        </a:p>
      </dgm:t>
    </dgm:pt>
    <dgm:pt modelId="{7404D88E-4F76-4383-B4A1-18AC7A70B369}" type="parTrans" cxnId="{AD4FE6A6-9A74-48BC-8B75-67CADF85FD62}">
      <dgm:prSet/>
      <dgm:spPr/>
      <dgm:t>
        <a:bodyPr/>
        <a:lstStyle/>
        <a:p>
          <a:endParaRPr lang="en-US"/>
        </a:p>
      </dgm:t>
    </dgm:pt>
    <dgm:pt modelId="{78993A3B-5BCC-4EF2-BFB6-2216272BF9CB}" type="sibTrans" cxnId="{AD4FE6A6-9A74-48BC-8B75-67CADF85FD62}">
      <dgm:prSet/>
      <dgm:spPr/>
      <dgm:t>
        <a:bodyPr/>
        <a:lstStyle/>
        <a:p>
          <a:endParaRPr lang="en-US"/>
        </a:p>
      </dgm:t>
    </dgm:pt>
    <dgm:pt modelId="{A41343C3-4FFE-4885-B1D1-64CAE98BEBFE}" type="pres">
      <dgm:prSet presAssocID="{C07FE83D-CD97-4D83-A054-42FDEAEFDC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14E1106-F698-45E3-BEBC-B8774BF5339E}" type="pres">
      <dgm:prSet presAssocID="{C07FE83D-CD97-4D83-A054-42FDEAEFDCBE}" presName="dummyMaxCanvas" presStyleCnt="0">
        <dgm:presLayoutVars/>
      </dgm:prSet>
      <dgm:spPr/>
    </dgm:pt>
    <dgm:pt modelId="{5F6E69F5-CBDD-45DB-80E7-2043ECD56C3C}" type="pres">
      <dgm:prSet presAssocID="{C07FE83D-CD97-4D83-A054-42FDEAEFDCB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771EA0-0FFE-4F92-B960-3E65745134E9}" type="pres">
      <dgm:prSet presAssocID="{C07FE83D-CD97-4D83-A054-42FDEAEFDCB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D1E5F6-1E0D-4254-B14E-F2C4CEDCC786}" type="pres">
      <dgm:prSet presAssocID="{C07FE83D-CD97-4D83-A054-42FDEAEFDCB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79DB9F-5C3D-4735-8EC0-218C1CDDCAD2}" type="pres">
      <dgm:prSet presAssocID="{C07FE83D-CD97-4D83-A054-42FDEAEFDCB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4A146F-8B5F-41DB-90EE-1C55BC0285A5}" type="pres">
      <dgm:prSet presAssocID="{C07FE83D-CD97-4D83-A054-42FDEAEFDCB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65840E-22C9-4553-9120-D04D45E21D4B}" type="pres">
      <dgm:prSet presAssocID="{C07FE83D-CD97-4D83-A054-42FDEAEFDCB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5151A9-1C64-41E3-B960-3BB4A6100AD7}" type="pres">
      <dgm:prSet presAssocID="{C07FE83D-CD97-4D83-A054-42FDEAEFDCB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56A49F-0726-47D4-9243-3672EE959143}" type="pres">
      <dgm:prSet presAssocID="{C07FE83D-CD97-4D83-A054-42FDEAEFDCB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EC81E56-C087-4356-8B2E-F1F34F5FF689}" type="presOf" srcId="{1C7FC8C7-5CB9-4431-A54D-A894FB037D30}" destId="{E556A49F-0726-47D4-9243-3672EE959143}" srcOrd="1" destOrd="0" presId="urn:microsoft.com/office/officeart/2005/8/layout/vProcess5"/>
    <dgm:cxn modelId="{E4837BD3-1976-4939-83A5-C72ADC44C421}" type="presOf" srcId="{DBA9A52B-C2D6-439B-B2BF-1712EFFDC0D4}" destId="{A34A146F-8B5F-41DB-90EE-1C55BC0285A5}" srcOrd="0" destOrd="0" presId="urn:microsoft.com/office/officeart/2005/8/layout/vProcess5"/>
    <dgm:cxn modelId="{AD4FE6A6-9A74-48BC-8B75-67CADF85FD62}" srcId="{C07FE83D-CD97-4D83-A054-42FDEAEFDCBE}" destId="{1C7FC8C7-5CB9-4431-A54D-A894FB037D30}" srcOrd="2" destOrd="0" parTransId="{7404D88E-4F76-4383-B4A1-18AC7A70B369}" sibTransId="{78993A3B-5BCC-4EF2-BFB6-2216272BF9CB}"/>
    <dgm:cxn modelId="{D940DB89-2D30-410C-9C45-EC77B76E04AD}" type="presOf" srcId="{1C7FC8C7-5CB9-4431-A54D-A894FB037D30}" destId="{9CD1E5F6-1E0D-4254-B14E-F2C4CEDCC786}" srcOrd="0" destOrd="0" presId="urn:microsoft.com/office/officeart/2005/8/layout/vProcess5"/>
    <dgm:cxn modelId="{C3ADCE6F-4445-48CA-B2A5-4B34DE328895}" srcId="{C07FE83D-CD97-4D83-A054-42FDEAEFDCBE}" destId="{5917E6D1-0A3A-46EA-B5E0-4F8D8892C347}" srcOrd="0" destOrd="0" parTransId="{23A86425-2B59-4F5B-BAC5-AA1E5FDE9714}" sibTransId="{6DF61CDF-6035-4DDF-8869-078CA1964897}"/>
    <dgm:cxn modelId="{600D6747-C65B-42B3-91CC-17236C75878C}" type="presOf" srcId="{C07FE83D-CD97-4D83-A054-42FDEAEFDCBE}" destId="{A41343C3-4FFE-4885-B1D1-64CAE98BEBFE}" srcOrd="0" destOrd="0" presId="urn:microsoft.com/office/officeart/2005/8/layout/vProcess5"/>
    <dgm:cxn modelId="{600D0DB5-2AF3-4045-AAF1-60CCB3139793}" type="presOf" srcId="{5917E6D1-0A3A-46EA-B5E0-4F8D8892C347}" destId="{5F6E69F5-CBDD-45DB-80E7-2043ECD56C3C}" srcOrd="0" destOrd="0" presId="urn:microsoft.com/office/officeart/2005/8/layout/vProcess5"/>
    <dgm:cxn modelId="{CC0B625A-0109-43B0-9785-C8991E73287E}" srcId="{C07FE83D-CD97-4D83-A054-42FDEAEFDCBE}" destId="{BC78BCC1-C9D0-4D11-81F3-D83A7D641308}" srcOrd="1" destOrd="0" parTransId="{9CCC18FD-0B93-4995-8E19-6137FDC3945E}" sibTransId="{DBA9A52B-C2D6-439B-B2BF-1712EFFDC0D4}"/>
    <dgm:cxn modelId="{7684C2A2-FC28-4735-91B5-A3DF0D3F783D}" type="presOf" srcId="{BC78BCC1-C9D0-4D11-81F3-D83A7D641308}" destId="{F55151A9-1C64-41E3-B960-3BB4A6100AD7}" srcOrd="1" destOrd="0" presId="urn:microsoft.com/office/officeart/2005/8/layout/vProcess5"/>
    <dgm:cxn modelId="{961016D8-8CA3-4DA4-BB35-460712903B2F}" type="presOf" srcId="{BC78BCC1-C9D0-4D11-81F3-D83A7D641308}" destId="{94771EA0-0FFE-4F92-B960-3E65745134E9}" srcOrd="0" destOrd="0" presId="urn:microsoft.com/office/officeart/2005/8/layout/vProcess5"/>
    <dgm:cxn modelId="{89B375AD-5AF1-453A-8C7F-B1FBA8B4E0CD}" type="presOf" srcId="{5917E6D1-0A3A-46EA-B5E0-4F8D8892C347}" destId="{ED65840E-22C9-4553-9120-D04D45E21D4B}" srcOrd="1" destOrd="0" presId="urn:microsoft.com/office/officeart/2005/8/layout/vProcess5"/>
    <dgm:cxn modelId="{B5E28312-CEBB-4A6C-B28E-BE3BFD695215}" type="presOf" srcId="{6DF61CDF-6035-4DDF-8869-078CA1964897}" destId="{F579DB9F-5C3D-4735-8EC0-218C1CDDCAD2}" srcOrd="0" destOrd="0" presId="urn:microsoft.com/office/officeart/2005/8/layout/vProcess5"/>
    <dgm:cxn modelId="{F11E9263-9B53-435A-AA99-67DEB737958D}" type="presParOf" srcId="{A41343C3-4FFE-4885-B1D1-64CAE98BEBFE}" destId="{514E1106-F698-45E3-BEBC-B8774BF5339E}" srcOrd="0" destOrd="0" presId="urn:microsoft.com/office/officeart/2005/8/layout/vProcess5"/>
    <dgm:cxn modelId="{38AFE927-4059-48EB-8770-3DDB37485F16}" type="presParOf" srcId="{A41343C3-4FFE-4885-B1D1-64CAE98BEBFE}" destId="{5F6E69F5-CBDD-45DB-80E7-2043ECD56C3C}" srcOrd="1" destOrd="0" presId="urn:microsoft.com/office/officeart/2005/8/layout/vProcess5"/>
    <dgm:cxn modelId="{C7A2E9DB-5962-4535-8D2C-1862137B3FFD}" type="presParOf" srcId="{A41343C3-4FFE-4885-B1D1-64CAE98BEBFE}" destId="{94771EA0-0FFE-4F92-B960-3E65745134E9}" srcOrd="2" destOrd="0" presId="urn:microsoft.com/office/officeart/2005/8/layout/vProcess5"/>
    <dgm:cxn modelId="{ECC96E1C-6D85-44B4-99E3-DA939FF1B569}" type="presParOf" srcId="{A41343C3-4FFE-4885-B1D1-64CAE98BEBFE}" destId="{9CD1E5F6-1E0D-4254-B14E-F2C4CEDCC786}" srcOrd="3" destOrd="0" presId="urn:microsoft.com/office/officeart/2005/8/layout/vProcess5"/>
    <dgm:cxn modelId="{C0E0FE21-5B03-4685-9DF5-16FF15637435}" type="presParOf" srcId="{A41343C3-4FFE-4885-B1D1-64CAE98BEBFE}" destId="{F579DB9F-5C3D-4735-8EC0-218C1CDDCAD2}" srcOrd="4" destOrd="0" presId="urn:microsoft.com/office/officeart/2005/8/layout/vProcess5"/>
    <dgm:cxn modelId="{D27D5A92-684A-4BF6-9CD1-4ED52B7AC6D2}" type="presParOf" srcId="{A41343C3-4FFE-4885-B1D1-64CAE98BEBFE}" destId="{A34A146F-8B5F-41DB-90EE-1C55BC0285A5}" srcOrd="5" destOrd="0" presId="urn:microsoft.com/office/officeart/2005/8/layout/vProcess5"/>
    <dgm:cxn modelId="{46BB6625-3698-4085-AA8B-1C747D072C08}" type="presParOf" srcId="{A41343C3-4FFE-4885-B1D1-64CAE98BEBFE}" destId="{ED65840E-22C9-4553-9120-D04D45E21D4B}" srcOrd="6" destOrd="0" presId="urn:microsoft.com/office/officeart/2005/8/layout/vProcess5"/>
    <dgm:cxn modelId="{3D13DEDE-18AB-458E-AEBB-CB450AF5AF6B}" type="presParOf" srcId="{A41343C3-4FFE-4885-B1D1-64CAE98BEBFE}" destId="{F55151A9-1C64-41E3-B960-3BB4A6100AD7}" srcOrd="7" destOrd="0" presId="urn:microsoft.com/office/officeart/2005/8/layout/vProcess5"/>
    <dgm:cxn modelId="{0875B2BB-1F2C-4831-B66C-40DC63E96AE2}" type="presParOf" srcId="{A41343C3-4FFE-4885-B1D1-64CAE98BEBFE}" destId="{E556A49F-0726-47D4-9243-3672EE95914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9F98B5-4D62-466C-A3D3-C6205FE0F877}" type="doc">
      <dgm:prSet loTypeId="urn:microsoft.com/office/officeart/2005/8/layout/default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8E20300-76E6-4590-B568-6CE64C65EDE4}">
      <dgm:prSet custT="1"/>
      <dgm:spPr/>
      <dgm:t>
        <a:bodyPr/>
        <a:lstStyle/>
        <a:p>
          <a:r>
            <a:rPr lang="pt-BR" sz="2200" dirty="0"/>
            <a:t>Declaração de abertura</a:t>
          </a:r>
          <a:endParaRPr lang="en-US" sz="2200" dirty="0"/>
        </a:p>
      </dgm:t>
    </dgm:pt>
    <dgm:pt modelId="{7F774B41-EBD3-4216-A6E6-01873E3B2B2F}" type="parTrans" cxnId="{7B438F3E-6670-4CB7-926E-385D5FC24DCE}">
      <dgm:prSet/>
      <dgm:spPr/>
      <dgm:t>
        <a:bodyPr/>
        <a:lstStyle/>
        <a:p>
          <a:endParaRPr lang="en-US"/>
        </a:p>
      </dgm:t>
    </dgm:pt>
    <dgm:pt modelId="{37C94ABD-3E3B-48A4-854E-71F38EF7834A}" type="sibTrans" cxnId="{7B438F3E-6670-4CB7-926E-385D5FC24DCE}">
      <dgm:prSet/>
      <dgm:spPr/>
      <dgm:t>
        <a:bodyPr/>
        <a:lstStyle/>
        <a:p>
          <a:endParaRPr lang="en-US"/>
        </a:p>
      </dgm:t>
    </dgm:pt>
    <dgm:pt modelId="{49D9140E-5C53-40D3-A7BF-C636C3EE3C45}">
      <dgm:prSet/>
      <dgm:spPr/>
      <dgm:t>
        <a:bodyPr/>
        <a:lstStyle/>
        <a:p>
          <a:r>
            <a:rPr lang="pt-BR"/>
            <a:t>Escuta ativa</a:t>
          </a:r>
          <a:endParaRPr lang="en-US"/>
        </a:p>
      </dgm:t>
    </dgm:pt>
    <dgm:pt modelId="{FFC5085C-3254-4090-9D3F-1C6860CDD635}" type="parTrans" cxnId="{A61E86D5-AE58-4EBB-BB0D-1CA358C51EBF}">
      <dgm:prSet/>
      <dgm:spPr/>
      <dgm:t>
        <a:bodyPr/>
        <a:lstStyle/>
        <a:p>
          <a:endParaRPr lang="en-US"/>
        </a:p>
      </dgm:t>
    </dgm:pt>
    <dgm:pt modelId="{A2D223EB-BBEC-4984-87CF-401A8C60EA6E}" type="sibTrans" cxnId="{A61E86D5-AE58-4EBB-BB0D-1CA358C51EBF}">
      <dgm:prSet/>
      <dgm:spPr/>
      <dgm:t>
        <a:bodyPr/>
        <a:lstStyle/>
        <a:p>
          <a:endParaRPr lang="en-US"/>
        </a:p>
      </dgm:t>
    </dgm:pt>
    <dgm:pt modelId="{A21B12CE-59E3-4AC2-B606-31DEDFA0A69D}">
      <dgm:prSet/>
      <dgm:spPr/>
      <dgm:t>
        <a:bodyPr/>
        <a:lstStyle/>
        <a:p>
          <a:r>
            <a:rPr lang="pt-BR"/>
            <a:t>Co-mediação</a:t>
          </a:r>
          <a:endParaRPr lang="en-US"/>
        </a:p>
      </dgm:t>
    </dgm:pt>
    <dgm:pt modelId="{556A9698-A7B5-4D60-8F08-DA371CB152F5}" type="parTrans" cxnId="{B15CDBCC-89CC-4CE0-B240-B282C1E5AB5E}">
      <dgm:prSet/>
      <dgm:spPr/>
      <dgm:t>
        <a:bodyPr/>
        <a:lstStyle/>
        <a:p>
          <a:endParaRPr lang="en-US"/>
        </a:p>
      </dgm:t>
    </dgm:pt>
    <dgm:pt modelId="{BCA1C27D-31A1-4506-96F2-A74EEBF5C1B4}" type="sibTrans" cxnId="{B15CDBCC-89CC-4CE0-B240-B282C1E5AB5E}">
      <dgm:prSet/>
      <dgm:spPr/>
      <dgm:t>
        <a:bodyPr/>
        <a:lstStyle/>
        <a:p>
          <a:endParaRPr lang="en-US"/>
        </a:p>
      </dgm:t>
    </dgm:pt>
    <dgm:pt modelId="{B5779A0D-AF46-46F5-A5FC-0F020F18DE81}">
      <dgm:prSet custT="1"/>
      <dgm:spPr/>
      <dgm:t>
        <a:bodyPr/>
        <a:lstStyle/>
        <a:p>
          <a:r>
            <a:rPr lang="pt-BR" sz="2200"/>
            <a:t>Recontextualização</a:t>
          </a:r>
          <a:endParaRPr lang="en-US" sz="2200" dirty="0"/>
        </a:p>
      </dgm:t>
    </dgm:pt>
    <dgm:pt modelId="{F0EAE06C-F373-4780-B4A8-035C66F1C91D}" type="parTrans" cxnId="{F15E4AF0-AC60-44FA-A5E1-60262F69CB66}">
      <dgm:prSet/>
      <dgm:spPr/>
      <dgm:t>
        <a:bodyPr/>
        <a:lstStyle/>
        <a:p>
          <a:endParaRPr lang="en-US"/>
        </a:p>
      </dgm:t>
    </dgm:pt>
    <dgm:pt modelId="{E93BE441-EBD6-4A27-968E-690D8C5150DE}" type="sibTrans" cxnId="{F15E4AF0-AC60-44FA-A5E1-60262F69CB66}">
      <dgm:prSet/>
      <dgm:spPr/>
      <dgm:t>
        <a:bodyPr/>
        <a:lstStyle/>
        <a:p>
          <a:endParaRPr lang="en-US"/>
        </a:p>
      </dgm:t>
    </dgm:pt>
    <dgm:pt modelId="{3AE3E147-9535-4729-A9BF-31DB3C2CD408}">
      <dgm:prSet/>
      <dgm:spPr/>
      <dgm:t>
        <a:bodyPr/>
        <a:lstStyle/>
        <a:p>
          <a:r>
            <a:rPr lang="pt-BR"/>
            <a:t>Enfoque prospectivo</a:t>
          </a:r>
          <a:endParaRPr lang="en-US"/>
        </a:p>
      </dgm:t>
    </dgm:pt>
    <dgm:pt modelId="{4D3A45F3-3DA1-4D94-8382-F943C82AE83D}" type="parTrans" cxnId="{5691CC93-1363-4F62-A924-58595FFB8BE1}">
      <dgm:prSet/>
      <dgm:spPr/>
      <dgm:t>
        <a:bodyPr/>
        <a:lstStyle/>
        <a:p>
          <a:endParaRPr lang="en-US"/>
        </a:p>
      </dgm:t>
    </dgm:pt>
    <dgm:pt modelId="{BC5AF4C5-2390-4125-80F5-AAF2D880F3A3}" type="sibTrans" cxnId="{5691CC93-1363-4F62-A924-58595FFB8BE1}">
      <dgm:prSet/>
      <dgm:spPr/>
      <dgm:t>
        <a:bodyPr/>
        <a:lstStyle/>
        <a:p>
          <a:endParaRPr lang="en-US"/>
        </a:p>
      </dgm:t>
    </dgm:pt>
    <dgm:pt modelId="{6F81A9DC-8271-4491-A307-E47953E66DD5}">
      <dgm:prSet/>
      <dgm:spPr/>
      <dgm:t>
        <a:bodyPr/>
        <a:lstStyle/>
        <a:p>
          <a:r>
            <a:rPr lang="pt-BR" dirty="0"/>
            <a:t>Perguntas orientadas à solução</a:t>
          </a:r>
          <a:endParaRPr lang="en-US" dirty="0"/>
        </a:p>
      </dgm:t>
    </dgm:pt>
    <dgm:pt modelId="{0384B597-9127-4B8F-8FCA-CCC3C94C621E}" type="parTrans" cxnId="{BFFA4164-AE83-45E6-9B36-D3C8CC48BA94}">
      <dgm:prSet/>
      <dgm:spPr/>
      <dgm:t>
        <a:bodyPr/>
        <a:lstStyle/>
        <a:p>
          <a:endParaRPr lang="en-US"/>
        </a:p>
      </dgm:t>
    </dgm:pt>
    <dgm:pt modelId="{DF54FA71-E147-498D-914E-962242480C00}" type="sibTrans" cxnId="{BFFA4164-AE83-45E6-9B36-D3C8CC48BA94}">
      <dgm:prSet/>
      <dgm:spPr/>
      <dgm:t>
        <a:bodyPr/>
        <a:lstStyle/>
        <a:p>
          <a:endParaRPr lang="en-US"/>
        </a:p>
      </dgm:t>
    </dgm:pt>
    <dgm:pt modelId="{B6B6A314-F177-4BD7-8022-161155B65B68}">
      <dgm:prSet/>
      <dgm:spPr/>
      <dgm:t>
        <a:bodyPr/>
        <a:lstStyle/>
        <a:p>
          <a:r>
            <a:rPr lang="pt-BR"/>
            <a:t>Produção de opções</a:t>
          </a:r>
          <a:endParaRPr lang="en-US"/>
        </a:p>
      </dgm:t>
    </dgm:pt>
    <dgm:pt modelId="{EBE286B3-C6CA-4E1E-90FA-CDD79E5C3783}" type="parTrans" cxnId="{EDA8CA8F-661F-43BB-9A6E-489F37CA3B00}">
      <dgm:prSet/>
      <dgm:spPr/>
      <dgm:t>
        <a:bodyPr/>
        <a:lstStyle/>
        <a:p>
          <a:endParaRPr lang="en-US"/>
        </a:p>
      </dgm:t>
    </dgm:pt>
    <dgm:pt modelId="{DFCC9654-5636-42AF-864A-1AB21A8BE6DB}" type="sibTrans" cxnId="{EDA8CA8F-661F-43BB-9A6E-489F37CA3B00}">
      <dgm:prSet/>
      <dgm:spPr/>
      <dgm:t>
        <a:bodyPr/>
        <a:lstStyle/>
        <a:p>
          <a:endParaRPr lang="en-US"/>
        </a:p>
      </dgm:t>
    </dgm:pt>
    <dgm:pt modelId="{517F32D1-F123-41B4-83C0-FC09FF6CCCCD}">
      <dgm:prSet/>
      <dgm:spPr/>
      <dgm:t>
        <a:bodyPr/>
        <a:lstStyle/>
        <a:p>
          <a:r>
            <a:rPr lang="pt-BR"/>
            <a:t>Identificação de propostas implícitas</a:t>
          </a:r>
          <a:endParaRPr lang="en-US"/>
        </a:p>
      </dgm:t>
    </dgm:pt>
    <dgm:pt modelId="{459B286D-3252-4508-9F14-C56451A148FA}" type="parTrans" cxnId="{1F236497-150E-4D5C-9683-F6F21F76CF50}">
      <dgm:prSet/>
      <dgm:spPr/>
      <dgm:t>
        <a:bodyPr/>
        <a:lstStyle/>
        <a:p>
          <a:endParaRPr lang="en-US"/>
        </a:p>
      </dgm:t>
    </dgm:pt>
    <dgm:pt modelId="{B0460AE1-3E16-4AD5-B322-A5192B5FAA57}" type="sibTrans" cxnId="{1F236497-150E-4D5C-9683-F6F21F76CF50}">
      <dgm:prSet/>
      <dgm:spPr/>
      <dgm:t>
        <a:bodyPr/>
        <a:lstStyle/>
        <a:p>
          <a:endParaRPr lang="en-US"/>
        </a:p>
      </dgm:t>
    </dgm:pt>
    <dgm:pt modelId="{101DA85A-1489-4AA0-8FB5-A97CCCB8C4AE}">
      <dgm:prSet/>
      <dgm:spPr/>
      <dgm:t>
        <a:bodyPr/>
        <a:lstStyle/>
        <a:p>
          <a:r>
            <a:rPr lang="pt-BR"/>
            <a:t>Troca de papeis</a:t>
          </a:r>
          <a:endParaRPr lang="en-US"/>
        </a:p>
      </dgm:t>
    </dgm:pt>
    <dgm:pt modelId="{3D58CA1A-0DAE-42ED-BE2E-02ED940265F7}" type="parTrans" cxnId="{24477202-7B69-436D-9E52-FC7D84A89B6F}">
      <dgm:prSet/>
      <dgm:spPr/>
      <dgm:t>
        <a:bodyPr/>
        <a:lstStyle/>
        <a:p>
          <a:endParaRPr lang="en-US"/>
        </a:p>
      </dgm:t>
    </dgm:pt>
    <dgm:pt modelId="{DE069677-26D5-4505-84A1-5207346447A1}" type="sibTrans" cxnId="{24477202-7B69-436D-9E52-FC7D84A89B6F}">
      <dgm:prSet/>
      <dgm:spPr/>
      <dgm:t>
        <a:bodyPr/>
        <a:lstStyle/>
        <a:p>
          <a:endParaRPr lang="en-US"/>
        </a:p>
      </dgm:t>
    </dgm:pt>
    <dgm:pt modelId="{7D7F9F9E-1C3A-4BD0-8C79-69B3538C170E}">
      <dgm:prSet/>
      <dgm:spPr/>
      <dgm:t>
        <a:bodyPr/>
        <a:lstStyle/>
        <a:p>
          <a:r>
            <a:rPr lang="pt-BR"/>
            <a:t>Afago</a:t>
          </a:r>
          <a:endParaRPr lang="en-US"/>
        </a:p>
      </dgm:t>
    </dgm:pt>
    <dgm:pt modelId="{E514ADFD-EA3E-4676-AF00-EE5A7E41C936}" type="parTrans" cxnId="{A36C38CC-DDA8-4F12-B6DE-79B7A5E7319A}">
      <dgm:prSet/>
      <dgm:spPr/>
      <dgm:t>
        <a:bodyPr/>
        <a:lstStyle/>
        <a:p>
          <a:endParaRPr lang="en-US"/>
        </a:p>
      </dgm:t>
    </dgm:pt>
    <dgm:pt modelId="{787F7E05-6B90-48A9-94DA-2810074EC2C1}" type="sibTrans" cxnId="{A36C38CC-DDA8-4F12-B6DE-79B7A5E7319A}">
      <dgm:prSet/>
      <dgm:spPr/>
      <dgm:t>
        <a:bodyPr/>
        <a:lstStyle/>
        <a:p>
          <a:endParaRPr lang="en-US"/>
        </a:p>
      </dgm:t>
    </dgm:pt>
    <dgm:pt modelId="{A3B94DE4-6767-4EF0-B573-5A7B5FFFCAEC}">
      <dgm:prSet/>
      <dgm:spPr/>
      <dgm:t>
        <a:bodyPr/>
        <a:lstStyle/>
        <a:p>
          <a:r>
            <a:rPr lang="pt-BR"/>
            <a:t>Sessões individuais</a:t>
          </a:r>
          <a:endParaRPr lang="en-US"/>
        </a:p>
      </dgm:t>
    </dgm:pt>
    <dgm:pt modelId="{4F31E59D-5755-464C-B1B2-90DC8924CC03}" type="parTrans" cxnId="{933F2E7E-EBD6-40A7-82F1-B610F6F8EDD6}">
      <dgm:prSet/>
      <dgm:spPr/>
      <dgm:t>
        <a:bodyPr/>
        <a:lstStyle/>
        <a:p>
          <a:endParaRPr lang="en-US"/>
        </a:p>
      </dgm:t>
    </dgm:pt>
    <dgm:pt modelId="{B69A6DE0-AD76-4982-A763-3C4DD90426CC}" type="sibTrans" cxnId="{933F2E7E-EBD6-40A7-82F1-B610F6F8EDD6}">
      <dgm:prSet/>
      <dgm:spPr/>
      <dgm:t>
        <a:bodyPr/>
        <a:lstStyle/>
        <a:p>
          <a:endParaRPr lang="en-US"/>
        </a:p>
      </dgm:t>
    </dgm:pt>
    <dgm:pt modelId="{62BAA9AD-7398-4666-8F93-8562818100E1}">
      <dgm:prSet/>
      <dgm:spPr/>
      <dgm:t>
        <a:bodyPr/>
        <a:lstStyle/>
        <a:p>
          <a:r>
            <a:rPr lang="pt-BR"/>
            <a:t>Teste de realidade</a:t>
          </a:r>
          <a:endParaRPr lang="en-US"/>
        </a:p>
      </dgm:t>
    </dgm:pt>
    <dgm:pt modelId="{1AC53DF6-7409-4687-B1CB-2EE439EC688E}" type="parTrans" cxnId="{67829C93-873D-4244-89BF-9F74D6E8E5CE}">
      <dgm:prSet/>
      <dgm:spPr/>
      <dgm:t>
        <a:bodyPr/>
        <a:lstStyle/>
        <a:p>
          <a:endParaRPr lang="en-US"/>
        </a:p>
      </dgm:t>
    </dgm:pt>
    <dgm:pt modelId="{1D062C71-4FAE-40FC-B3A1-B4F99B47B16E}" type="sibTrans" cxnId="{67829C93-873D-4244-89BF-9F74D6E8E5CE}">
      <dgm:prSet/>
      <dgm:spPr/>
      <dgm:t>
        <a:bodyPr/>
        <a:lstStyle/>
        <a:p>
          <a:endParaRPr lang="en-US"/>
        </a:p>
      </dgm:t>
    </dgm:pt>
    <dgm:pt modelId="{02293B52-8C25-4E12-8696-C233180253E6}" type="pres">
      <dgm:prSet presAssocID="{FB9F98B5-4D62-466C-A3D3-C6205FE0F8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EE755EC-3922-481D-84B3-5E2118B424BE}" type="pres">
      <dgm:prSet presAssocID="{B8E20300-76E6-4590-B568-6CE64C65EDE4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15188E-EA81-4A7B-BB8E-387C25EB81EE}" type="pres">
      <dgm:prSet presAssocID="{37C94ABD-3E3B-48A4-854E-71F38EF7834A}" presName="sibTrans" presStyleCnt="0"/>
      <dgm:spPr/>
    </dgm:pt>
    <dgm:pt modelId="{6D0501BA-F54F-4900-BD25-B3E002E5C80E}" type="pres">
      <dgm:prSet presAssocID="{49D9140E-5C53-40D3-A7BF-C636C3EE3C45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C26CB1-F308-47C4-B71A-F8A43E12A5FA}" type="pres">
      <dgm:prSet presAssocID="{A2D223EB-BBEC-4984-87CF-401A8C60EA6E}" presName="sibTrans" presStyleCnt="0"/>
      <dgm:spPr/>
    </dgm:pt>
    <dgm:pt modelId="{FB056FA7-F3F9-4219-944E-A8A474194C2C}" type="pres">
      <dgm:prSet presAssocID="{A21B12CE-59E3-4AC2-B606-31DEDFA0A69D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9F4580-BE6F-4DC1-B53B-DD5E52A572AA}" type="pres">
      <dgm:prSet presAssocID="{BCA1C27D-31A1-4506-96F2-A74EEBF5C1B4}" presName="sibTrans" presStyleCnt="0"/>
      <dgm:spPr/>
    </dgm:pt>
    <dgm:pt modelId="{49BCB961-FF90-42E5-BF64-05B19EF5519D}" type="pres">
      <dgm:prSet presAssocID="{B5779A0D-AF46-46F5-A5FC-0F020F18DE8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55C754-0EF4-405B-AD10-C25B4350EDDF}" type="pres">
      <dgm:prSet presAssocID="{E93BE441-EBD6-4A27-968E-690D8C5150DE}" presName="sibTrans" presStyleCnt="0"/>
      <dgm:spPr/>
    </dgm:pt>
    <dgm:pt modelId="{7987E360-B16B-494E-BFE4-F79E22CC163B}" type="pres">
      <dgm:prSet presAssocID="{3AE3E147-9535-4729-A9BF-31DB3C2CD408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317412-6962-454C-830A-3EDE6BFE3090}" type="pres">
      <dgm:prSet presAssocID="{BC5AF4C5-2390-4125-80F5-AAF2D880F3A3}" presName="sibTrans" presStyleCnt="0"/>
      <dgm:spPr/>
    </dgm:pt>
    <dgm:pt modelId="{7B9175D9-DA15-48B1-9638-22D7C3E112ED}" type="pres">
      <dgm:prSet presAssocID="{6F81A9DC-8271-4491-A307-E47953E66DD5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253B50-7A0E-468A-AECC-2F7E0819D08E}" type="pres">
      <dgm:prSet presAssocID="{DF54FA71-E147-498D-914E-962242480C00}" presName="sibTrans" presStyleCnt="0"/>
      <dgm:spPr/>
    </dgm:pt>
    <dgm:pt modelId="{7CA8F246-0666-4BC5-998D-7E4C0372C525}" type="pres">
      <dgm:prSet presAssocID="{B6B6A314-F177-4BD7-8022-161155B65B6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8E3994-2C27-4B87-AEED-4E41EFD29E8C}" type="pres">
      <dgm:prSet presAssocID="{DFCC9654-5636-42AF-864A-1AB21A8BE6DB}" presName="sibTrans" presStyleCnt="0"/>
      <dgm:spPr/>
    </dgm:pt>
    <dgm:pt modelId="{718BC854-41C6-4663-89AA-EA69B94B9232}" type="pres">
      <dgm:prSet presAssocID="{517F32D1-F123-41B4-83C0-FC09FF6CCCCD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2F17F9-E293-474F-BE31-D8CC3D0FD284}" type="pres">
      <dgm:prSet presAssocID="{B0460AE1-3E16-4AD5-B322-A5192B5FAA57}" presName="sibTrans" presStyleCnt="0"/>
      <dgm:spPr/>
    </dgm:pt>
    <dgm:pt modelId="{DD8FDBF6-6662-4F78-BCE2-33731A8D1401}" type="pres">
      <dgm:prSet presAssocID="{101DA85A-1489-4AA0-8FB5-A97CCCB8C4AE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71C1BA-AE1E-4871-9FE6-09C4357DC3B0}" type="pres">
      <dgm:prSet presAssocID="{DE069677-26D5-4505-84A1-5207346447A1}" presName="sibTrans" presStyleCnt="0"/>
      <dgm:spPr/>
    </dgm:pt>
    <dgm:pt modelId="{13E8FF29-C4CA-49C2-827E-9B1825B79F9F}" type="pres">
      <dgm:prSet presAssocID="{7D7F9F9E-1C3A-4BD0-8C79-69B3538C170E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47131F-4071-4476-AD2F-3D7507429AFE}" type="pres">
      <dgm:prSet presAssocID="{787F7E05-6B90-48A9-94DA-2810074EC2C1}" presName="sibTrans" presStyleCnt="0"/>
      <dgm:spPr/>
    </dgm:pt>
    <dgm:pt modelId="{CC1F5A22-3701-4D7D-A0E0-771C467D82BF}" type="pres">
      <dgm:prSet presAssocID="{A3B94DE4-6767-4EF0-B573-5A7B5FFFCAEC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D4D983-78AD-47C0-A6C6-7112FF30763A}" type="pres">
      <dgm:prSet presAssocID="{B69A6DE0-AD76-4982-A763-3C4DD90426CC}" presName="sibTrans" presStyleCnt="0"/>
      <dgm:spPr/>
    </dgm:pt>
    <dgm:pt modelId="{8A96B66E-A1EA-4577-A18E-4B03CF128FAD}" type="pres">
      <dgm:prSet presAssocID="{62BAA9AD-7398-4666-8F93-8562818100E1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33F2E7E-EBD6-40A7-82F1-B610F6F8EDD6}" srcId="{FB9F98B5-4D62-466C-A3D3-C6205FE0F877}" destId="{A3B94DE4-6767-4EF0-B573-5A7B5FFFCAEC}" srcOrd="10" destOrd="0" parTransId="{4F31E59D-5755-464C-B1B2-90DC8924CC03}" sibTransId="{B69A6DE0-AD76-4982-A763-3C4DD90426CC}"/>
    <dgm:cxn modelId="{A62BFC28-F2A2-4ACC-ACD3-5046302CC09C}" type="presOf" srcId="{B8E20300-76E6-4590-B568-6CE64C65EDE4}" destId="{8EE755EC-3922-481D-84B3-5E2118B424BE}" srcOrd="0" destOrd="0" presId="urn:microsoft.com/office/officeart/2005/8/layout/default#1"/>
    <dgm:cxn modelId="{19EAE634-B7F7-4588-B7C6-6B16F0AE0846}" type="presOf" srcId="{A21B12CE-59E3-4AC2-B606-31DEDFA0A69D}" destId="{FB056FA7-F3F9-4219-944E-A8A474194C2C}" srcOrd="0" destOrd="0" presId="urn:microsoft.com/office/officeart/2005/8/layout/default#1"/>
    <dgm:cxn modelId="{1F236497-150E-4D5C-9683-F6F21F76CF50}" srcId="{FB9F98B5-4D62-466C-A3D3-C6205FE0F877}" destId="{517F32D1-F123-41B4-83C0-FC09FF6CCCCD}" srcOrd="7" destOrd="0" parTransId="{459B286D-3252-4508-9F14-C56451A148FA}" sibTransId="{B0460AE1-3E16-4AD5-B322-A5192B5FAA57}"/>
    <dgm:cxn modelId="{39CB1925-BE41-4A9F-9616-044C0F4ED560}" type="presOf" srcId="{FB9F98B5-4D62-466C-A3D3-C6205FE0F877}" destId="{02293B52-8C25-4E12-8696-C233180253E6}" srcOrd="0" destOrd="0" presId="urn:microsoft.com/office/officeart/2005/8/layout/default#1"/>
    <dgm:cxn modelId="{EEF28C35-8D77-4674-9AE9-EA465D15D63D}" type="presOf" srcId="{A3B94DE4-6767-4EF0-B573-5A7B5FFFCAEC}" destId="{CC1F5A22-3701-4D7D-A0E0-771C467D82BF}" srcOrd="0" destOrd="0" presId="urn:microsoft.com/office/officeart/2005/8/layout/default#1"/>
    <dgm:cxn modelId="{A36C38CC-DDA8-4F12-B6DE-79B7A5E7319A}" srcId="{FB9F98B5-4D62-466C-A3D3-C6205FE0F877}" destId="{7D7F9F9E-1C3A-4BD0-8C79-69B3538C170E}" srcOrd="9" destOrd="0" parTransId="{E514ADFD-EA3E-4676-AF00-EE5A7E41C936}" sibTransId="{787F7E05-6B90-48A9-94DA-2810074EC2C1}"/>
    <dgm:cxn modelId="{24477202-7B69-436D-9E52-FC7D84A89B6F}" srcId="{FB9F98B5-4D62-466C-A3D3-C6205FE0F877}" destId="{101DA85A-1489-4AA0-8FB5-A97CCCB8C4AE}" srcOrd="8" destOrd="0" parTransId="{3D58CA1A-0DAE-42ED-BE2E-02ED940265F7}" sibTransId="{DE069677-26D5-4505-84A1-5207346447A1}"/>
    <dgm:cxn modelId="{F15E4AF0-AC60-44FA-A5E1-60262F69CB66}" srcId="{FB9F98B5-4D62-466C-A3D3-C6205FE0F877}" destId="{B5779A0D-AF46-46F5-A5FC-0F020F18DE81}" srcOrd="3" destOrd="0" parTransId="{F0EAE06C-F373-4780-B4A8-035C66F1C91D}" sibTransId="{E93BE441-EBD6-4A27-968E-690D8C5150DE}"/>
    <dgm:cxn modelId="{B15CDBCC-89CC-4CE0-B240-B282C1E5AB5E}" srcId="{FB9F98B5-4D62-466C-A3D3-C6205FE0F877}" destId="{A21B12CE-59E3-4AC2-B606-31DEDFA0A69D}" srcOrd="2" destOrd="0" parTransId="{556A9698-A7B5-4D60-8F08-DA371CB152F5}" sibTransId="{BCA1C27D-31A1-4506-96F2-A74EEBF5C1B4}"/>
    <dgm:cxn modelId="{350CD1A7-ED75-46E5-9DA7-FA67678C8315}" type="presOf" srcId="{62BAA9AD-7398-4666-8F93-8562818100E1}" destId="{8A96B66E-A1EA-4577-A18E-4B03CF128FAD}" srcOrd="0" destOrd="0" presId="urn:microsoft.com/office/officeart/2005/8/layout/default#1"/>
    <dgm:cxn modelId="{EDA8CA8F-661F-43BB-9A6E-489F37CA3B00}" srcId="{FB9F98B5-4D62-466C-A3D3-C6205FE0F877}" destId="{B6B6A314-F177-4BD7-8022-161155B65B68}" srcOrd="6" destOrd="0" parTransId="{EBE286B3-C6CA-4E1E-90FA-CDD79E5C3783}" sibTransId="{DFCC9654-5636-42AF-864A-1AB21A8BE6DB}"/>
    <dgm:cxn modelId="{CFF9709A-4428-4833-AB5D-65A1A25C48F5}" type="presOf" srcId="{3AE3E147-9535-4729-A9BF-31DB3C2CD408}" destId="{7987E360-B16B-494E-BFE4-F79E22CC163B}" srcOrd="0" destOrd="0" presId="urn:microsoft.com/office/officeart/2005/8/layout/default#1"/>
    <dgm:cxn modelId="{95B69019-EBF6-4751-BBC2-D196A4F07D44}" type="presOf" srcId="{B6B6A314-F177-4BD7-8022-161155B65B68}" destId="{7CA8F246-0666-4BC5-998D-7E4C0372C525}" srcOrd="0" destOrd="0" presId="urn:microsoft.com/office/officeart/2005/8/layout/default#1"/>
    <dgm:cxn modelId="{771847BC-9C5D-4692-9920-1F2E39407523}" type="presOf" srcId="{6F81A9DC-8271-4491-A307-E47953E66DD5}" destId="{7B9175D9-DA15-48B1-9638-22D7C3E112ED}" srcOrd="0" destOrd="0" presId="urn:microsoft.com/office/officeart/2005/8/layout/default#1"/>
    <dgm:cxn modelId="{76F1E41B-028E-4463-A3DD-74588D21AAF4}" type="presOf" srcId="{101DA85A-1489-4AA0-8FB5-A97CCCB8C4AE}" destId="{DD8FDBF6-6662-4F78-BCE2-33731A8D1401}" srcOrd="0" destOrd="0" presId="urn:microsoft.com/office/officeart/2005/8/layout/default#1"/>
    <dgm:cxn modelId="{8D8F5353-4BBD-4BC9-93AD-AD39E80051EF}" type="presOf" srcId="{7D7F9F9E-1C3A-4BD0-8C79-69B3538C170E}" destId="{13E8FF29-C4CA-49C2-827E-9B1825B79F9F}" srcOrd="0" destOrd="0" presId="urn:microsoft.com/office/officeart/2005/8/layout/default#1"/>
    <dgm:cxn modelId="{E9873073-DD62-47EB-8717-A080963972BD}" type="presOf" srcId="{B5779A0D-AF46-46F5-A5FC-0F020F18DE81}" destId="{49BCB961-FF90-42E5-BF64-05B19EF5519D}" srcOrd="0" destOrd="0" presId="urn:microsoft.com/office/officeart/2005/8/layout/default#1"/>
    <dgm:cxn modelId="{4D5A8AF1-5277-4D80-8305-1ECF63E26C35}" type="presOf" srcId="{49D9140E-5C53-40D3-A7BF-C636C3EE3C45}" destId="{6D0501BA-F54F-4900-BD25-B3E002E5C80E}" srcOrd="0" destOrd="0" presId="urn:microsoft.com/office/officeart/2005/8/layout/default#1"/>
    <dgm:cxn modelId="{5691CC93-1363-4F62-A924-58595FFB8BE1}" srcId="{FB9F98B5-4D62-466C-A3D3-C6205FE0F877}" destId="{3AE3E147-9535-4729-A9BF-31DB3C2CD408}" srcOrd="4" destOrd="0" parTransId="{4D3A45F3-3DA1-4D94-8382-F943C82AE83D}" sibTransId="{BC5AF4C5-2390-4125-80F5-AAF2D880F3A3}"/>
    <dgm:cxn modelId="{7B438F3E-6670-4CB7-926E-385D5FC24DCE}" srcId="{FB9F98B5-4D62-466C-A3D3-C6205FE0F877}" destId="{B8E20300-76E6-4590-B568-6CE64C65EDE4}" srcOrd="0" destOrd="0" parTransId="{7F774B41-EBD3-4216-A6E6-01873E3B2B2F}" sibTransId="{37C94ABD-3E3B-48A4-854E-71F38EF7834A}"/>
    <dgm:cxn modelId="{67829C93-873D-4244-89BF-9F74D6E8E5CE}" srcId="{FB9F98B5-4D62-466C-A3D3-C6205FE0F877}" destId="{62BAA9AD-7398-4666-8F93-8562818100E1}" srcOrd="11" destOrd="0" parTransId="{1AC53DF6-7409-4687-B1CB-2EE439EC688E}" sibTransId="{1D062C71-4FAE-40FC-B3A1-B4F99B47B16E}"/>
    <dgm:cxn modelId="{6F1408DC-1111-4E14-8084-BF5F4856BE37}" type="presOf" srcId="{517F32D1-F123-41B4-83C0-FC09FF6CCCCD}" destId="{718BC854-41C6-4663-89AA-EA69B94B9232}" srcOrd="0" destOrd="0" presId="urn:microsoft.com/office/officeart/2005/8/layout/default#1"/>
    <dgm:cxn modelId="{A61E86D5-AE58-4EBB-BB0D-1CA358C51EBF}" srcId="{FB9F98B5-4D62-466C-A3D3-C6205FE0F877}" destId="{49D9140E-5C53-40D3-A7BF-C636C3EE3C45}" srcOrd="1" destOrd="0" parTransId="{FFC5085C-3254-4090-9D3F-1C6860CDD635}" sibTransId="{A2D223EB-BBEC-4984-87CF-401A8C60EA6E}"/>
    <dgm:cxn modelId="{BFFA4164-AE83-45E6-9B36-D3C8CC48BA94}" srcId="{FB9F98B5-4D62-466C-A3D3-C6205FE0F877}" destId="{6F81A9DC-8271-4491-A307-E47953E66DD5}" srcOrd="5" destOrd="0" parTransId="{0384B597-9127-4B8F-8FCA-CCC3C94C621E}" sibTransId="{DF54FA71-E147-498D-914E-962242480C00}"/>
    <dgm:cxn modelId="{7BBA7BE2-13CF-40B4-9217-697187CEF257}" type="presParOf" srcId="{02293B52-8C25-4E12-8696-C233180253E6}" destId="{8EE755EC-3922-481D-84B3-5E2118B424BE}" srcOrd="0" destOrd="0" presId="urn:microsoft.com/office/officeart/2005/8/layout/default#1"/>
    <dgm:cxn modelId="{84E66CA4-597F-4795-AEE0-9CA9B745B0C5}" type="presParOf" srcId="{02293B52-8C25-4E12-8696-C233180253E6}" destId="{6C15188E-EA81-4A7B-BB8E-387C25EB81EE}" srcOrd="1" destOrd="0" presId="urn:microsoft.com/office/officeart/2005/8/layout/default#1"/>
    <dgm:cxn modelId="{8AA8B14A-2E15-46BA-A5A0-567BA0CCD5AB}" type="presParOf" srcId="{02293B52-8C25-4E12-8696-C233180253E6}" destId="{6D0501BA-F54F-4900-BD25-B3E002E5C80E}" srcOrd="2" destOrd="0" presId="urn:microsoft.com/office/officeart/2005/8/layout/default#1"/>
    <dgm:cxn modelId="{0738BD99-441A-469B-9576-F7E86A692D82}" type="presParOf" srcId="{02293B52-8C25-4E12-8696-C233180253E6}" destId="{2BC26CB1-F308-47C4-B71A-F8A43E12A5FA}" srcOrd="3" destOrd="0" presId="urn:microsoft.com/office/officeart/2005/8/layout/default#1"/>
    <dgm:cxn modelId="{9FFCFE62-09E2-446F-9C79-CE1D66F50DF5}" type="presParOf" srcId="{02293B52-8C25-4E12-8696-C233180253E6}" destId="{FB056FA7-F3F9-4219-944E-A8A474194C2C}" srcOrd="4" destOrd="0" presId="urn:microsoft.com/office/officeart/2005/8/layout/default#1"/>
    <dgm:cxn modelId="{50C222F6-68C0-4245-832E-4350F54B865D}" type="presParOf" srcId="{02293B52-8C25-4E12-8696-C233180253E6}" destId="{B49F4580-BE6F-4DC1-B53B-DD5E52A572AA}" srcOrd="5" destOrd="0" presId="urn:microsoft.com/office/officeart/2005/8/layout/default#1"/>
    <dgm:cxn modelId="{0734A858-C46E-44F6-9D5F-D070B885A322}" type="presParOf" srcId="{02293B52-8C25-4E12-8696-C233180253E6}" destId="{49BCB961-FF90-42E5-BF64-05B19EF5519D}" srcOrd="6" destOrd="0" presId="urn:microsoft.com/office/officeart/2005/8/layout/default#1"/>
    <dgm:cxn modelId="{4380E057-6883-4DC6-836A-8B15F6CF32C8}" type="presParOf" srcId="{02293B52-8C25-4E12-8696-C233180253E6}" destId="{F555C754-0EF4-405B-AD10-C25B4350EDDF}" srcOrd="7" destOrd="0" presId="urn:microsoft.com/office/officeart/2005/8/layout/default#1"/>
    <dgm:cxn modelId="{49588D03-1806-42C5-BE3E-8A8236909701}" type="presParOf" srcId="{02293B52-8C25-4E12-8696-C233180253E6}" destId="{7987E360-B16B-494E-BFE4-F79E22CC163B}" srcOrd="8" destOrd="0" presId="urn:microsoft.com/office/officeart/2005/8/layout/default#1"/>
    <dgm:cxn modelId="{FB1E5DB9-926C-4BDF-8BB9-5E9AE8F03F94}" type="presParOf" srcId="{02293B52-8C25-4E12-8696-C233180253E6}" destId="{F2317412-6962-454C-830A-3EDE6BFE3090}" srcOrd="9" destOrd="0" presId="urn:microsoft.com/office/officeart/2005/8/layout/default#1"/>
    <dgm:cxn modelId="{3F302C69-F9F8-4495-BE14-1ECC3F6D49D9}" type="presParOf" srcId="{02293B52-8C25-4E12-8696-C233180253E6}" destId="{7B9175D9-DA15-48B1-9638-22D7C3E112ED}" srcOrd="10" destOrd="0" presId="urn:microsoft.com/office/officeart/2005/8/layout/default#1"/>
    <dgm:cxn modelId="{0F7E8DF9-B93B-4C70-B42C-A78D1BB99515}" type="presParOf" srcId="{02293B52-8C25-4E12-8696-C233180253E6}" destId="{90253B50-7A0E-468A-AECC-2F7E0819D08E}" srcOrd="11" destOrd="0" presId="urn:microsoft.com/office/officeart/2005/8/layout/default#1"/>
    <dgm:cxn modelId="{DCA5AE6A-030E-4957-8691-7194210E8545}" type="presParOf" srcId="{02293B52-8C25-4E12-8696-C233180253E6}" destId="{7CA8F246-0666-4BC5-998D-7E4C0372C525}" srcOrd="12" destOrd="0" presId="urn:microsoft.com/office/officeart/2005/8/layout/default#1"/>
    <dgm:cxn modelId="{F2D716FE-8E88-42AA-9023-E5E83436D8FC}" type="presParOf" srcId="{02293B52-8C25-4E12-8696-C233180253E6}" destId="{A68E3994-2C27-4B87-AEED-4E41EFD29E8C}" srcOrd="13" destOrd="0" presId="urn:microsoft.com/office/officeart/2005/8/layout/default#1"/>
    <dgm:cxn modelId="{C004DFC1-DF07-4ABF-AA22-17C659F5FFE6}" type="presParOf" srcId="{02293B52-8C25-4E12-8696-C233180253E6}" destId="{718BC854-41C6-4663-89AA-EA69B94B9232}" srcOrd="14" destOrd="0" presId="urn:microsoft.com/office/officeart/2005/8/layout/default#1"/>
    <dgm:cxn modelId="{9688E959-F8D8-4BC3-8834-C78D6EAC104B}" type="presParOf" srcId="{02293B52-8C25-4E12-8696-C233180253E6}" destId="{092F17F9-E293-474F-BE31-D8CC3D0FD284}" srcOrd="15" destOrd="0" presId="urn:microsoft.com/office/officeart/2005/8/layout/default#1"/>
    <dgm:cxn modelId="{A18009F9-1D73-46FA-A95E-106080803097}" type="presParOf" srcId="{02293B52-8C25-4E12-8696-C233180253E6}" destId="{DD8FDBF6-6662-4F78-BCE2-33731A8D1401}" srcOrd="16" destOrd="0" presId="urn:microsoft.com/office/officeart/2005/8/layout/default#1"/>
    <dgm:cxn modelId="{7E61A386-3E4F-4844-8BB9-C26B7267A9B6}" type="presParOf" srcId="{02293B52-8C25-4E12-8696-C233180253E6}" destId="{8F71C1BA-AE1E-4871-9FE6-09C4357DC3B0}" srcOrd="17" destOrd="0" presId="urn:microsoft.com/office/officeart/2005/8/layout/default#1"/>
    <dgm:cxn modelId="{88336739-B60E-49EB-98CF-0EE99EFCA4B4}" type="presParOf" srcId="{02293B52-8C25-4E12-8696-C233180253E6}" destId="{13E8FF29-C4CA-49C2-827E-9B1825B79F9F}" srcOrd="18" destOrd="0" presId="urn:microsoft.com/office/officeart/2005/8/layout/default#1"/>
    <dgm:cxn modelId="{3AF13043-4D8B-4EC0-A2F1-CEA15D81D18A}" type="presParOf" srcId="{02293B52-8C25-4E12-8696-C233180253E6}" destId="{7747131F-4071-4476-AD2F-3D7507429AFE}" srcOrd="19" destOrd="0" presId="urn:microsoft.com/office/officeart/2005/8/layout/default#1"/>
    <dgm:cxn modelId="{A0948D10-77C5-4C04-A6AC-D21B29969C8F}" type="presParOf" srcId="{02293B52-8C25-4E12-8696-C233180253E6}" destId="{CC1F5A22-3701-4D7D-A0E0-771C467D82BF}" srcOrd="20" destOrd="0" presId="urn:microsoft.com/office/officeart/2005/8/layout/default#1"/>
    <dgm:cxn modelId="{74FE1468-4D8F-4F5B-9DDA-84D0343573A8}" type="presParOf" srcId="{02293B52-8C25-4E12-8696-C233180253E6}" destId="{ABD4D983-78AD-47C0-A6C6-7112FF30763A}" srcOrd="21" destOrd="0" presId="urn:microsoft.com/office/officeart/2005/8/layout/default#1"/>
    <dgm:cxn modelId="{2DF0E429-C6F3-44F5-B13B-BBD0506A3A32}" type="presParOf" srcId="{02293B52-8C25-4E12-8696-C233180253E6}" destId="{8A96B66E-A1EA-4577-A18E-4B03CF128FAD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CB854B-9297-44E8-A7E9-E35CDEFE174C}">
      <dsp:nvSpPr>
        <dsp:cNvPr id="0" name=""/>
        <dsp:cNvSpPr/>
      </dsp:nvSpPr>
      <dsp:spPr>
        <a:xfrm>
          <a:off x="6094" y="1302690"/>
          <a:ext cx="3257747" cy="2223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O mediador não é juiz</a:t>
          </a:r>
          <a:endParaRPr lang="en-US" sz="2400" kern="1200" dirty="0"/>
        </a:p>
      </dsp:txBody>
      <dsp:txXfrm>
        <a:off x="6094" y="1302690"/>
        <a:ext cx="3257747" cy="2223794"/>
      </dsp:txXfrm>
    </dsp:sp>
    <dsp:sp modelId="{9FBD45F8-8B21-461E-87DA-76FCFC2D8F66}">
      <dsp:nvSpPr>
        <dsp:cNvPr id="0" name=""/>
        <dsp:cNvSpPr/>
      </dsp:nvSpPr>
      <dsp:spPr>
        <a:xfrm>
          <a:off x="3312014" y="2293087"/>
          <a:ext cx="488662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6E0DD-933D-4136-B0D0-45F75802C45E}">
      <dsp:nvSpPr>
        <dsp:cNvPr id="0" name=""/>
        <dsp:cNvSpPr/>
      </dsp:nvSpPr>
      <dsp:spPr>
        <a:xfrm>
          <a:off x="3848848" y="1302690"/>
          <a:ext cx="3257747" cy="2223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O mediador não resolve o conflito se as partes não chegarem a um acordo</a:t>
          </a:r>
          <a:endParaRPr lang="en-US" sz="2400" kern="1200" dirty="0"/>
        </a:p>
      </dsp:txBody>
      <dsp:txXfrm>
        <a:off x="3848848" y="1302690"/>
        <a:ext cx="3257747" cy="2223794"/>
      </dsp:txXfrm>
    </dsp:sp>
    <dsp:sp modelId="{3CD6BF81-4A8E-4B61-90DA-7A65C028B2C4}">
      <dsp:nvSpPr>
        <dsp:cNvPr id="0" name=""/>
        <dsp:cNvSpPr/>
      </dsp:nvSpPr>
      <dsp:spPr>
        <a:xfrm>
          <a:off x="7154768" y="2293087"/>
          <a:ext cx="488662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5850D-CBC9-4223-9FE4-C81B480E4DBF}">
      <dsp:nvSpPr>
        <dsp:cNvPr id="0" name=""/>
        <dsp:cNvSpPr/>
      </dsp:nvSpPr>
      <dsp:spPr>
        <a:xfrm>
          <a:off x="7691603" y="1302690"/>
          <a:ext cx="3257747" cy="22237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mediador facilita o diálogo entre as pessoas em conflito para que elas resolvam a controvérsia</a:t>
          </a:r>
          <a:r>
            <a:rPr lang="pt-BR" sz="2000" kern="1200" dirty="0"/>
            <a:t>.</a:t>
          </a:r>
          <a:endParaRPr lang="en-US" sz="2000" kern="1200" dirty="0"/>
        </a:p>
      </dsp:txBody>
      <dsp:txXfrm>
        <a:off x="7691603" y="1302690"/>
        <a:ext cx="3257747" cy="22237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4B874F-92A3-4ABF-A25D-DDC40A8CE9A7}">
      <dsp:nvSpPr>
        <dsp:cNvPr id="0" name=""/>
        <dsp:cNvSpPr/>
      </dsp:nvSpPr>
      <dsp:spPr>
        <a:xfrm>
          <a:off x="2924854" y="1267272"/>
          <a:ext cx="639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615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7906" y="1309638"/>
        <a:ext cx="33510" cy="6708"/>
      </dsp:txXfrm>
    </dsp:sp>
    <dsp:sp modelId="{CA956618-C2F0-4336-B98D-DDB9A89F2DF1}">
      <dsp:nvSpPr>
        <dsp:cNvPr id="0" name=""/>
        <dsp:cNvSpPr/>
      </dsp:nvSpPr>
      <dsp:spPr>
        <a:xfrm>
          <a:off x="12676" y="438798"/>
          <a:ext cx="2913978" cy="17483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787" tIns="149880" rIns="142787" bIns="149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Comissões de Mediação de Conflitos na rede municipal de ensino</a:t>
          </a:r>
          <a:endParaRPr lang="en-US" sz="2200" kern="1200" dirty="0"/>
        </a:p>
      </dsp:txBody>
      <dsp:txXfrm>
        <a:off x="12676" y="438798"/>
        <a:ext cx="2913978" cy="1748387"/>
      </dsp:txXfrm>
    </dsp:sp>
    <dsp:sp modelId="{6022F556-C9C1-4013-8CA8-967201BB6AEC}">
      <dsp:nvSpPr>
        <dsp:cNvPr id="0" name=""/>
        <dsp:cNvSpPr/>
      </dsp:nvSpPr>
      <dsp:spPr>
        <a:xfrm>
          <a:off x="6509048" y="1267272"/>
          <a:ext cx="639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615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12100" y="1309638"/>
        <a:ext cx="33510" cy="6708"/>
      </dsp:txXfrm>
    </dsp:sp>
    <dsp:sp modelId="{CA4F77E4-277B-4728-8553-67A3A51F8DCA}">
      <dsp:nvSpPr>
        <dsp:cNvPr id="0" name=""/>
        <dsp:cNvSpPr/>
      </dsp:nvSpPr>
      <dsp:spPr>
        <a:xfrm>
          <a:off x="3596869" y="438798"/>
          <a:ext cx="2913978" cy="17483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787" tIns="149880" rIns="142787" bIns="149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Lei Municipal nº 16.134/2015</a:t>
          </a:r>
          <a:endParaRPr lang="en-US" sz="2200" kern="1200" dirty="0"/>
        </a:p>
      </dsp:txBody>
      <dsp:txXfrm>
        <a:off x="3596869" y="438798"/>
        <a:ext cx="2913978" cy="1748387"/>
      </dsp:txXfrm>
    </dsp:sp>
    <dsp:sp modelId="{E41C0E8F-3DD1-4F58-9816-8F503172513A}">
      <dsp:nvSpPr>
        <dsp:cNvPr id="0" name=""/>
        <dsp:cNvSpPr/>
      </dsp:nvSpPr>
      <dsp:spPr>
        <a:xfrm>
          <a:off x="1469665" y="2185385"/>
          <a:ext cx="7168386" cy="639615"/>
        </a:xfrm>
        <a:custGeom>
          <a:avLst/>
          <a:gdLst/>
          <a:ahLst/>
          <a:cxnLst/>
          <a:rect l="0" t="0" r="0" b="0"/>
          <a:pathLst>
            <a:path>
              <a:moveTo>
                <a:pt x="7168386" y="0"/>
              </a:moveTo>
              <a:lnTo>
                <a:pt x="7168386" y="336907"/>
              </a:lnTo>
              <a:lnTo>
                <a:pt x="0" y="336907"/>
              </a:lnTo>
              <a:lnTo>
                <a:pt x="0" y="639615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73867" y="2501839"/>
        <a:ext cx="359982" cy="6708"/>
      </dsp:txXfrm>
    </dsp:sp>
    <dsp:sp modelId="{5FF5D35F-F173-4948-98EC-9F46C44071A9}">
      <dsp:nvSpPr>
        <dsp:cNvPr id="0" name=""/>
        <dsp:cNvSpPr/>
      </dsp:nvSpPr>
      <dsp:spPr>
        <a:xfrm>
          <a:off x="7181063" y="438798"/>
          <a:ext cx="2913978" cy="17483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787" tIns="149880" rIns="142787" bIns="149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Decreto Municipal nº 56.560/2015 </a:t>
          </a:r>
          <a:endParaRPr lang="en-US" sz="2200" kern="1200" dirty="0"/>
        </a:p>
      </dsp:txBody>
      <dsp:txXfrm>
        <a:off x="7181063" y="438798"/>
        <a:ext cx="2913978" cy="1748387"/>
      </dsp:txXfrm>
    </dsp:sp>
    <dsp:sp modelId="{FB94590F-1EBC-4D0D-9F0F-FA4EEAE40193}">
      <dsp:nvSpPr>
        <dsp:cNvPr id="0" name=""/>
        <dsp:cNvSpPr/>
      </dsp:nvSpPr>
      <dsp:spPr>
        <a:xfrm>
          <a:off x="2924854" y="3685874"/>
          <a:ext cx="639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615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7906" y="3728240"/>
        <a:ext cx="33510" cy="6708"/>
      </dsp:txXfrm>
    </dsp:sp>
    <dsp:sp modelId="{F276AE5B-3D11-4695-B083-212B86D2BE74}">
      <dsp:nvSpPr>
        <dsp:cNvPr id="0" name=""/>
        <dsp:cNvSpPr/>
      </dsp:nvSpPr>
      <dsp:spPr>
        <a:xfrm>
          <a:off x="12676" y="2857401"/>
          <a:ext cx="2913978" cy="17483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787" tIns="149880" rIns="142787" bIns="149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Portaria nº 2.974/2016 - SME</a:t>
          </a:r>
          <a:endParaRPr lang="en-US" sz="2200" kern="1200" dirty="0"/>
        </a:p>
      </dsp:txBody>
      <dsp:txXfrm>
        <a:off x="12676" y="2857401"/>
        <a:ext cx="2913978" cy="1748387"/>
      </dsp:txXfrm>
    </dsp:sp>
    <dsp:sp modelId="{59FC9C38-E792-4968-B7D2-4B0DC5F2DDAA}">
      <dsp:nvSpPr>
        <dsp:cNvPr id="0" name=""/>
        <dsp:cNvSpPr/>
      </dsp:nvSpPr>
      <dsp:spPr>
        <a:xfrm>
          <a:off x="6509048" y="3685874"/>
          <a:ext cx="639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9615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12100" y="3728240"/>
        <a:ext cx="33510" cy="6708"/>
      </dsp:txXfrm>
    </dsp:sp>
    <dsp:sp modelId="{6388029F-1BF2-4141-9F09-015CBA693E9D}">
      <dsp:nvSpPr>
        <dsp:cNvPr id="0" name=""/>
        <dsp:cNvSpPr/>
      </dsp:nvSpPr>
      <dsp:spPr>
        <a:xfrm>
          <a:off x="3596869" y="2857401"/>
          <a:ext cx="2913978" cy="17483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787" tIns="149880" rIns="142787" bIns="1498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/>
            <a:t>Objetivo de atuar na prevenção e resolução de conflitos que envolvem alunos, professores e servidores da comunidade escolar</a:t>
          </a:r>
          <a:endParaRPr lang="en-US" sz="1700" b="1" kern="1200" dirty="0"/>
        </a:p>
      </dsp:txBody>
      <dsp:txXfrm>
        <a:off x="3596869" y="2857401"/>
        <a:ext cx="2913978" cy="1748387"/>
      </dsp:txXfrm>
    </dsp:sp>
    <dsp:sp modelId="{B1D0F191-42E3-46F0-8AA6-C5858BADEB08}">
      <dsp:nvSpPr>
        <dsp:cNvPr id="0" name=""/>
        <dsp:cNvSpPr/>
      </dsp:nvSpPr>
      <dsp:spPr>
        <a:xfrm>
          <a:off x="7181063" y="2857401"/>
          <a:ext cx="2913978" cy="1748387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787" tIns="149880" rIns="142787" bIns="1498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São cerca de 1.550 comissões de mediação</a:t>
          </a:r>
          <a:r>
            <a:rPr lang="pt-BR" sz="1600" kern="1200" dirty="0"/>
            <a:t>!</a:t>
          </a:r>
          <a:endParaRPr lang="en-US" sz="1600" kern="1200" dirty="0"/>
        </a:p>
      </dsp:txBody>
      <dsp:txXfrm>
        <a:off x="7181063" y="2857401"/>
        <a:ext cx="2913978" cy="17483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1F3011-07C9-4DFD-BA0A-477BA9B967E8}">
      <dsp:nvSpPr>
        <dsp:cNvPr id="0" name=""/>
        <dsp:cNvSpPr/>
      </dsp:nvSpPr>
      <dsp:spPr>
        <a:xfrm>
          <a:off x="997912" y="1235979"/>
          <a:ext cx="789431" cy="5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40927-913D-4896-B27C-ED46B4F37C3F}">
      <dsp:nvSpPr>
        <dsp:cNvPr id="0" name=""/>
        <dsp:cNvSpPr/>
      </dsp:nvSpPr>
      <dsp:spPr>
        <a:xfrm>
          <a:off x="1837367" y="1169419"/>
          <a:ext cx="90784" cy="135167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A0D8E-1823-42D7-BEAB-E1997878255A}">
      <dsp:nvSpPr>
        <dsp:cNvPr id="0" name=""/>
        <dsp:cNvSpPr/>
      </dsp:nvSpPr>
      <dsp:spPr>
        <a:xfrm>
          <a:off x="470855" y="825970"/>
          <a:ext cx="856129" cy="8200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23" tIns="33223" rIns="33223" bIns="3322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1</a:t>
          </a:r>
        </a:p>
      </dsp:txBody>
      <dsp:txXfrm>
        <a:off x="470855" y="825970"/>
        <a:ext cx="856129" cy="820074"/>
      </dsp:txXfrm>
    </dsp:sp>
    <dsp:sp modelId="{EBE8AA74-24F0-43B3-BD84-AC0FFD9A8D93}">
      <dsp:nvSpPr>
        <dsp:cNvPr id="0" name=""/>
        <dsp:cNvSpPr/>
      </dsp:nvSpPr>
      <dsp:spPr>
        <a:xfrm>
          <a:off x="4856" y="1776998"/>
          <a:ext cx="178186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555" tIns="165100" rIns="140555" bIns="1651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Mediar conflitos ocorridos no interior da unidade educacional que envolvam educandos e profissionais de educação</a:t>
          </a:r>
          <a:endParaRPr lang="en-US" sz="1600" b="1" kern="1200" dirty="0"/>
        </a:p>
      </dsp:txBody>
      <dsp:txXfrm>
        <a:off x="4856" y="1776998"/>
        <a:ext cx="1781861" cy="1965600"/>
      </dsp:txXfrm>
    </dsp:sp>
    <dsp:sp modelId="{4AEEFA75-750F-458C-A910-4903EEAC7004}">
      <dsp:nvSpPr>
        <dsp:cNvPr id="0" name=""/>
        <dsp:cNvSpPr/>
      </dsp:nvSpPr>
      <dsp:spPr>
        <a:xfrm>
          <a:off x="1986953" y="1253563"/>
          <a:ext cx="1779552" cy="4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A7297-7D29-4127-8317-20B1CD258FA6}">
      <dsp:nvSpPr>
        <dsp:cNvPr id="0" name=""/>
        <dsp:cNvSpPr/>
      </dsp:nvSpPr>
      <dsp:spPr>
        <a:xfrm>
          <a:off x="3818119" y="1186996"/>
          <a:ext cx="90954" cy="98819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3467C-171C-4904-935F-92D40A5FB254}">
      <dsp:nvSpPr>
        <dsp:cNvPr id="0" name=""/>
        <dsp:cNvSpPr/>
      </dsp:nvSpPr>
      <dsp:spPr>
        <a:xfrm>
          <a:off x="2450689" y="843547"/>
          <a:ext cx="856129" cy="8200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23" tIns="33223" rIns="33223" bIns="3322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2</a:t>
          </a:r>
        </a:p>
      </dsp:txBody>
      <dsp:txXfrm>
        <a:off x="2450689" y="843547"/>
        <a:ext cx="856129" cy="820074"/>
      </dsp:txXfrm>
    </dsp:sp>
    <dsp:sp modelId="{70A694D5-C247-480D-BF5B-1D198B169337}">
      <dsp:nvSpPr>
        <dsp:cNvPr id="0" name=""/>
        <dsp:cNvSpPr/>
      </dsp:nvSpPr>
      <dsp:spPr>
        <a:xfrm>
          <a:off x="1984702" y="1776998"/>
          <a:ext cx="178400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724" tIns="165100" rIns="140724" bIns="1651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Orientar a comunidade escolar por meio da mediação independente e imparcial, sugerindo medidas para a resolução dos conflitos</a:t>
          </a:r>
          <a:endParaRPr lang="en-US" sz="1600" b="1" kern="1200" dirty="0"/>
        </a:p>
      </dsp:txBody>
      <dsp:txXfrm>
        <a:off x="1984702" y="1776998"/>
        <a:ext cx="1784007" cy="1965600"/>
      </dsp:txXfrm>
    </dsp:sp>
    <dsp:sp modelId="{8DE79A44-CA11-4E8E-8554-8B0C2D735124}">
      <dsp:nvSpPr>
        <dsp:cNvPr id="0" name=""/>
        <dsp:cNvSpPr/>
      </dsp:nvSpPr>
      <dsp:spPr>
        <a:xfrm>
          <a:off x="3967201" y="1235751"/>
          <a:ext cx="1781378" cy="5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C8B9E-A745-4B6E-98B9-F810F7EEEE8A}">
      <dsp:nvSpPr>
        <dsp:cNvPr id="0" name=""/>
        <dsp:cNvSpPr/>
      </dsp:nvSpPr>
      <dsp:spPr>
        <a:xfrm>
          <a:off x="5796579" y="1169192"/>
          <a:ext cx="91048" cy="135637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20DBC-AEEF-4C82-B204-11DFFC6B0B45}">
      <dsp:nvSpPr>
        <dsp:cNvPr id="0" name=""/>
        <dsp:cNvSpPr/>
      </dsp:nvSpPr>
      <dsp:spPr>
        <a:xfrm>
          <a:off x="4430067" y="825743"/>
          <a:ext cx="856129" cy="8200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23" tIns="33223" rIns="33223" bIns="3322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3</a:t>
          </a:r>
        </a:p>
      </dsp:txBody>
      <dsp:txXfrm>
        <a:off x="4430067" y="825743"/>
        <a:ext cx="856129" cy="820074"/>
      </dsp:txXfrm>
    </dsp:sp>
    <dsp:sp modelId="{9CE0BD58-14F1-4F61-9A47-2F30A1BFCD86}">
      <dsp:nvSpPr>
        <dsp:cNvPr id="0" name=""/>
        <dsp:cNvSpPr/>
      </dsp:nvSpPr>
      <dsp:spPr>
        <a:xfrm>
          <a:off x="3966932" y="1776998"/>
          <a:ext cx="178186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555" tIns="165100" rIns="140555" bIns="1651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Identificar as causas das diferentes formas de violência no âmbito escolar</a:t>
          </a:r>
          <a:endParaRPr lang="en-US" sz="1600" b="1" kern="1200" dirty="0"/>
        </a:p>
      </dsp:txBody>
      <dsp:txXfrm>
        <a:off x="3966932" y="1776998"/>
        <a:ext cx="1781861" cy="1965600"/>
      </dsp:txXfrm>
    </dsp:sp>
    <dsp:sp modelId="{AB83E38F-AD70-439F-9023-4BF155584E25}">
      <dsp:nvSpPr>
        <dsp:cNvPr id="0" name=""/>
        <dsp:cNvSpPr/>
      </dsp:nvSpPr>
      <dsp:spPr>
        <a:xfrm>
          <a:off x="5946779" y="1251599"/>
          <a:ext cx="1781861" cy="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1B2F8-E617-438F-ACDB-91D41217F584}">
      <dsp:nvSpPr>
        <dsp:cNvPr id="0" name=""/>
        <dsp:cNvSpPr/>
      </dsp:nvSpPr>
      <dsp:spPr>
        <a:xfrm>
          <a:off x="7776157" y="1185033"/>
          <a:ext cx="91072" cy="102879"/>
        </a:xfrm>
        <a:prstGeom prst="chevron">
          <a:avLst>
            <a:gd name="adj" fmla="val 9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D2D9F-4541-4145-B779-AFB767B9B6B1}">
      <dsp:nvSpPr>
        <dsp:cNvPr id="0" name=""/>
        <dsp:cNvSpPr/>
      </dsp:nvSpPr>
      <dsp:spPr>
        <a:xfrm>
          <a:off x="6409645" y="841584"/>
          <a:ext cx="856129" cy="8200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23" tIns="33223" rIns="33223" bIns="3322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4</a:t>
          </a:r>
        </a:p>
      </dsp:txBody>
      <dsp:txXfrm>
        <a:off x="6409645" y="841584"/>
        <a:ext cx="856129" cy="820074"/>
      </dsp:txXfrm>
    </dsp:sp>
    <dsp:sp modelId="{C47BA733-927F-4B44-A9B1-D2A2A5E15B3E}">
      <dsp:nvSpPr>
        <dsp:cNvPr id="0" name=""/>
        <dsp:cNvSpPr/>
      </dsp:nvSpPr>
      <dsp:spPr>
        <a:xfrm>
          <a:off x="5946779" y="1776998"/>
          <a:ext cx="178186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555" tIns="165100" rIns="140555" bIns="1651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Identificar as áreas que apresentem risco de violência nas unidades educacionais</a:t>
          </a:r>
          <a:endParaRPr lang="en-US" sz="1600" b="1" kern="1200" dirty="0"/>
        </a:p>
      </dsp:txBody>
      <dsp:txXfrm>
        <a:off x="5946779" y="1776998"/>
        <a:ext cx="1781861" cy="1965600"/>
      </dsp:txXfrm>
    </dsp:sp>
    <dsp:sp modelId="{DA0AFC02-F83E-42B3-954C-0B195B33F4BD}">
      <dsp:nvSpPr>
        <dsp:cNvPr id="0" name=""/>
        <dsp:cNvSpPr/>
      </dsp:nvSpPr>
      <dsp:spPr>
        <a:xfrm>
          <a:off x="7926625" y="1237767"/>
          <a:ext cx="890930" cy="5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B286A-24BC-4686-8809-5B80AF6920C4}">
      <dsp:nvSpPr>
        <dsp:cNvPr id="0" name=""/>
        <dsp:cNvSpPr/>
      </dsp:nvSpPr>
      <dsp:spPr>
        <a:xfrm>
          <a:off x="8389491" y="827758"/>
          <a:ext cx="856129" cy="82007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23" tIns="33223" rIns="33223" bIns="33223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/>
            <a:t>5</a:t>
          </a:r>
        </a:p>
      </dsp:txBody>
      <dsp:txXfrm>
        <a:off x="8389491" y="827758"/>
        <a:ext cx="856129" cy="820074"/>
      </dsp:txXfrm>
    </dsp:sp>
    <dsp:sp modelId="{354E8790-7B9B-4824-9851-A7162653D20B}">
      <dsp:nvSpPr>
        <dsp:cNvPr id="0" name=""/>
        <dsp:cNvSpPr/>
      </dsp:nvSpPr>
      <dsp:spPr>
        <a:xfrm>
          <a:off x="7926625" y="1776998"/>
          <a:ext cx="1781861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555" tIns="165100" rIns="140555" bIns="165100" numCol="1" spcCol="1270" anchor="t" anchorCtr="0">
          <a:noAutofit/>
        </a:bodyPr>
        <a:lstStyle/>
        <a:p>
          <a:pPr lvl="0" algn="l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50" b="1" kern="1200" dirty="0"/>
            <a:t>Apresentar soluções e encaminhamen-tos à equipe gestora da </a:t>
          </a:r>
          <a:r>
            <a:rPr lang="pt-BR" sz="1450" b="1" kern="1200" baseline="0" dirty="0"/>
            <a:t>unidade</a:t>
          </a:r>
          <a:r>
            <a:rPr lang="pt-BR" sz="1450" b="1" kern="1200" dirty="0"/>
            <a:t> educacional para equacionamen-to dos problemas enfrentados</a:t>
          </a:r>
          <a:endParaRPr lang="en-US" sz="1450" b="1" kern="1200" dirty="0"/>
        </a:p>
      </dsp:txBody>
      <dsp:txXfrm>
        <a:off x="7926625" y="1776998"/>
        <a:ext cx="1781861" cy="1965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6E69F5-CBDD-45DB-80E7-2043ECD56C3C}">
      <dsp:nvSpPr>
        <dsp:cNvPr id="0" name=""/>
        <dsp:cNvSpPr/>
      </dsp:nvSpPr>
      <dsp:spPr>
        <a:xfrm>
          <a:off x="0" y="0"/>
          <a:ext cx="8159943" cy="135731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>
              <a:solidFill>
                <a:schemeClr val="tx1"/>
              </a:solidFill>
            </a:rPr>
            <a:t>2) Como fazer mediação?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0" y="0"/>
        <a:ext cx="6774806" cy="1357312"/>
      </dsp:txXfrm>
    </dsp:sp>
    <dsp:sp modelId="{94771EA0-0FFE-4F92-B960-3E65745134E9}">
      <dsp:nvSpPr>
        <dsp:cNvPr id="0" name=""/>
        <dsp:cNvSpPr/>
      </dsp:nvSpPr>
      <dsp:spPr>
        <a:xfrm>
          <a:off x="719995" y="1583531"/>
          <a:ext cx="8159943" cy="135731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</a:rPr>
            <a:t>Conhecer os princípios para abrir espaços de diálogo pode ser determinante para o sucesso da mediação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19995" y="1583531"/>
        <a:ext cx="6557695" cy="1357312"/>
      </dsp:txXfrm>
    </dsp:sp>
    <dsp:sp modelId="{9CD1E5F6-1E0D-4254-B14E-F2C4CEDCC786}">
      <dsp:nvSpPr>
        <dsp:cNvPr id="0" name=""/>
        <dsp:cNvSpPr/>
      </dsp:nvSpPr>
      <dsp:spPr>
        <a:xfrm>
          <a:off x="1439990" y="3167062"/>
          <a:ext cx="8159943" cy="135731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</a:rPr>
            <a:t>O diálogo não mediado corretamente pode acirrar os ânimos e piorar a situação do conflito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439990" y="3167062"/>
        <a:ext cx="6557695" cy="1357312"/>
      </dsp:txXfrm>
    </dsp:sp>
    <dsp:sp modelId="{F579DB9F-5C3D-4735-8EC0-218C1CDDCAD2}">
      <dsp:nvSpPr>
        <dsp:cNvPr id="0" name=""/>
        <dsp:cNvSpPr/>
      </dsp:nvSpPr>
      <dsp:spPr>
        <a:xfrm>
          <a:off x="7277690" y="1029295"/>
          <a:ext cx="882253" cy="88225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277690" y="1029295"/>
        <a:ext cx="882253" cy="882253"/>
      </dsp:txXfrm>
    </dsp:sp>
    <dsp:sp modelId="{A34A146F-8B5F-41DB-90EE-1C55BC0285A5}">
      <dsp:nvSpPr>
        <dsp:cNvPr id="0" name=""/>
        <dsp:cNvSpPr/>
      </dsp:nvSpPr>
      <dsp:spPr>
        <a:xfrm>
          <a:off x="7997685" y="2603777"/>
          <a:ext cx="882253" cy="88225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997685" y="2603777"/>
        <a:ext cx="882253" cy="8822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14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626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36420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1727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25697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198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001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355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065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724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587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231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892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6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445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99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426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oplay.globo.com/v/6744242/" TargetMode="External"/><Relationship Id="rId2" Type="http://schemas.openxmlformats.org/officeDocument/2006/relationships/hyperlink" Target="http://g1.globo.com/jornal-nacional/edicoes/2017/11/21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tonin@prefeitura.sp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021ED6-931F-453B-BF7B-18B2D46C0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763" y="804335"/>
            <a:ext cx="6017904" cy="5249332"/>
          </a:xfrm>
        </p:spPr>
        <p:txBody>
          <a:bodyPr anchor="ctr">
            <a:normAutofit/>
          </a:bodyPr>
          <a:lstStyle/>
          <a:p>
            <a:pPr algn="ctr"/>
            <a:r>
              <a:rPr lang="pt-BR" sz="5000" dirty="0">
                <a:solidFill>
                  <a:schemeClr val="tx1"/>
                </a:solidFill>
              </a:rPr>
              <a:t>Como fazer mediação de conflitos</a:t>
            </a:r>
          </a:p>
        </p:txBody>
      </p:sp>
      <p:sp>
        <p:nvSpPr>
          <p:cNvPr id="54" name="Rectangle 28">
            <a:extLst>
              <a:ext uri="{FF2B5EF4-FFF2-40B4-BE49-F238E27FC236}">
                <a16:creationId xmlns="" xmlns:a16="http://schemas.microsoft.com/office/drawing/2014/main" id="{57ABABA7-0420-4200-9B65-1C1967CE93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3967246-1026-4470-B918-9A684E51C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8034" y="1343024"/>
            <a:ext cx="3465173" cy="4710641"/>
          </a:xfrm>
        </p:spPr>
        <p:txBody>
          <a:bodyPr anchor="ctr">
            <a:normAutofit/>
          </a:bodyPr>
          <a:lstStyle/>
          <a:p>
            <a:pPr algn="r">
              <a:spcAft>
                <a:spcPts val="1200"/>
              </a:spcAft>
            </a:pPr>
            <a:r>
              <a:rPr lang="pt-BR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Mauricio Morais Tonin</a:t>
            </a:r>
          </a:p>
          <a:p>
            <a:pPr algn="r">
              <a:spcAft>
                <a:spcPts val="1200"/>
              </a:spcAft>
            </a:pPr>
            <a:r>
              <a:rPr lang="pt-BR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Mediador de conflitos</a:t>
            </a:r>
          </a:p>
          <a:p>
            <a:pPr algn="r">
              <a:spcAft>
                <a:spcPts val="1200"/>
              </a:spcAft>
            </a:pPr>
            <a:r>
              <a:rPr lang="pt-BR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Procurador do Município de São Paulo</a:t>
            </a:r>
          </a:p>
          <a:p>
            <a:pPr algn="r">
              <a:spcAft>
                <a:spcPts val="1200"/>
              </a:spcAft>
            </a:pPr>
            <a:r>
              <a:rPr lang="pt-BR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Bacharel, Mestre e Doutor em Direito pela USP</a:t>
            </a:r>
          </a:p>
        </p:txBody>
      </p:sp>
      <p:sp>
        <p:nvSpPr>
          <p:cNvPr id="55" name="Freeform 11">
            <a:extLst>
              <a:ext uri="{FF2B5EF4-FFF2-40B4-BE49-F238E27FC236}">
                <a16:creationId xmlns="" xmlns:a16="http://schemas.microsoft.com/office/drawing/2014/main" id="{1E86F813-D67B-409D-AA77-FA8878C28E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1967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="" xmlns:p14="http://schemas.microsoft.com/office/powerpoint/2010/main" val="350798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75CD74B-9CE8-4F20-A3E4-A22A7F0360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pt-BR" dirty="0"/>
              <a:t>Mediação Escolar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9C44665-BECF-4482-A00C-E4BE2A87D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20398C1D-D011-4BA8-AC81-E829677B8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ço Reservado para Conteúdo 2">
            <a:extLst>
              <a:ext uri="{FF2B5EF4-FFF2-40B4-BE49-F238E27FC236}">
                <a16:creationId xmlns="" xmlns:a16="http://schemas.microsoft.com/office/drawing/2014/main" id="{053FD4E2-3B86-448F-B929-4910AFE82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3832459"/>
              </p:ext>
            </p:extLst>
          </p:nvPr>
        </p:nvGraphicFramePr>
        <p:xfrm>
          <a:off x="1794897" y="1905000"/>
          <a:ext cx="9599934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C6D97951-C439-4322-892C-0C3BCB8629FD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332670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Mediação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5323" y="1448532"/>
            <a:ext cx="9209818" cy="5002824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Atuação do mediador:</a:t>
            </a:r>
          </a:p>
          <a:p>
            <a:endParaRPr lang="pt-BR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Postura ativa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Escutar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Paciência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Respeito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julgamentos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Colocar-se no lugar das pessoas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A169E2EC-14CC-49A7-8C7D-4948B627014E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2559604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="" xmlns:a16="http://schemas.microsoft.com/office/drawing/2014/main" id="{175CD74B-9CE8-4F20-A3E4-A22A7F0360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pt-BR"/>
              <a:t>Técnicas de Mediação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="" xmlns:a16="http://schemas.microsoft.com/office/drawing/2014/main" id="{99C44665-BECF-4482-A00C-E4BE2A87D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11">
            <a:extLst>
              <a:ext uri="{FF2B5EF4-FFF2-40B4-BE49-F238E27FC236}">
                <a16:creationId xmlns="" xmlns:a16="http://schemas.microsoft.com/office/drawing/2014/main" id="{20398C1D-D011-4BA8-AC81-E829677B8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9" name="Espaço Reservado para Conteúdo 2">
            <a:extLst>
              <a:ext uri="{FF2B5EF4-FFF2-40B4-BE49-F238E27FC236}">
                <a16:creationId xmlns="" xmlns:a16="http://schemas.microsoft.com/office/drawing/2014/main" id="{4D1DF0C4-6316-4745-B402-98B9F5322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56904936"/>
              </p:ext>
            </p:extLst>
          </p:nvPr>
        </p:nvGraphicFramePr>
        <p:xfrm>
          <a:off x="1428750" y="1533525"/>
          <a:ext cx="10248899" cy="511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419CAD9-C6F9-44D1-98D3-283EB82A3377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1007619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Técnicas de Mediação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676" y="2429907"/>
            <a:ext cx="9147734" cy="36807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 a sensibilidade do mediador diante do caso concreto vai indicar quais técnicas são realmente necessárias e quais são desnecessárias </a:t>
            </a:r>
          </a:p>
          <a:p>
            <a:pPr algn="just"/>
            <a:endParaRPr lang="pt-BR" sz="3000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BFE3FF8A-0D4F-4853-A224-FDFFBBB565BE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394941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Negociação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81" y="1436376"/>
            <a:ext cx="9905999" cy="5275057"/>
          </a:xfrm>
        </p:spPr>
        <p:txBody>
          <a:bodyPr>
            <a:normAutofit/>
          </a:bodyPr>
          <a:lstStyle/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mediação, ocorre uma </a:t>
            </a:r>
            <a:r>
              <a:rPr lang="pt-BR" sz="3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negociação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as pessoas em conflito. O mediador auxilia as partes a negociarem de acordo com os seus interesses.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pressuposto para a negociação é o </a:t>
            </a:r>
            <a:r>
              <a:rPr lang="pt-BR" sz="3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diálogo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 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fundamental.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Negociação de Harvard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um dos principais centros do mundo no estudo e produção científica sobre negociação.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 da </a:t>
            </a:r>
            <a:r>
              <a:rPr lang="pt-BR" sz="3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negociação baseada em princípios ou colaborativa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C3F4F6A3-8249-4E6B-BEB0-991602D317EC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313487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Negociação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069" y="1231641"/>
            <a:ext cx="10075985" cy="529884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ideia da negociação colaborativa é deixar de lado as 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posições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pessoas em conflito e concentrar nos seus </a:t>
            </a:r>
            <a:r>
              <a:rPr lang="pt-B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interesses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Estória das crianças e a laranja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separe as pessoas do problema;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concentre-se nos interesses em jogo, não na posição das partes;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crie uma variedade de possibilidades de ganho mútuo antes de decidir o que fazer; e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insista em que o resultado tenha por base critérios objetivos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183E3EFC-AE4B-490B-A63F-B92B624994EE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1438109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Mediação na mídia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028" y="1591236"/>
            <a:ext cx="9905999" cy="4939250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Matéria do Jornal Nacional sobre mediação escolar de 21 de novembro de 2017:</a:t>
            </a: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http://g1.globo.com/jornal-nacional/edicoes/2017/11/21.html#!v/6305244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Matéria do Jornal da Globo sobre mediação de 17 de maio de 2018:</a:t>
            </a:r>
          </a:p>
          <a:p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https://globoplay.globo.com/v/6744242/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5B73BF80-9565-4F22-BBA5-FAA189F5535D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4287828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Bibliografia sugerida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37" y="1231641"/>
            <a:ext cx="9838593" cy="5298845"/>
          </a:xfrm>
        </p:spPr>
        <p:txBody>
          <a:bodyPr>
            <a:noAutofit/>
          </a:bodyPr>
          <a:lstStyle/>
          <a:p>
            <a:pPr algn="just"/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Respeito na Escola: Orientações gerais: educação em direitos humanos (Projeto Respeitar é preciso! do Instituto Vladimir Herzog) Texto de Apoio - cuidados para abrir espaços de diálogo</a:t>
            </a:r>
            <a:endParaRPr lang="pt-BR" sz="2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Roger Fisher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pt-BR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Ury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escreveram na década de 80 o livro “Como chegar ao SIM – como negociar acordos sem fazer concessões”, um </a:t>
            </a:r>
            <a:r>
              <a:rPr lang="pt-BR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mundial. </a:t>
            </a:r>
            <a:r>
              <a:rPr lang="pt-BR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Solomon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Editores</a:t>
            </a:r>
          </a:p>
          <a:p>
            <a:pPr algn="just"/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década de 90, </a:t>
            </a:r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pt-BR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Ury</a:t>
            </a:r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escreveu “Supere o Não: Negociando com Pessoas Difíceis”. Editora Best </a:t>
            </a:r>
            <a:r>
              <a:rPr lang="pt-BR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2006, </a:t>
            </a:r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pt-BR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Ury</a:t>
            </a:r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publicou “O Poder do NÃO Positivo – Como dizer NÃO e ainda chegar ao SIM”. Editora Elsevier</a:t>
            </a:r>
          </a:p>
          <a:p>
            <a:pPr algn="just"/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Finalmente, em 2015, </a:t>
            </a:r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pt-BR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Ury</a:t>
            </a:r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publicou “Como chegar ao SIM com você mesmo”. Editora Sextante.</a:t>
            </a:r>
          </a:p>
          <a:p>
            <a:pPr algn="just"/>
            <a:r>
              <a:rPr 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Marshall B. Rosenberg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“Comunicação Não-Violenta”. Editora Ágora.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3BF06DA5-B82D-4851-AA0E-733979D4A7D3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89286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222" y="1963915"/>
            <a:ext cx="9086188" cy="35172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  <a:p>
            <a:pPr marL="0" indent="0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       E-mail: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mtonin@prefeitura.sp.gov.br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66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Mediação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723" y="1853628"/>
            <a:ext cx="9420833" cy="4582341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O que é mediação?</a:t>
            </a:r>
          </a:p>
          <a:p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4100"/>
              </a:lnSpc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Considera-se mediação a atividade técnica exercida por terceiro imparcial sem poder decisório, que, escolhido ou aceito pelas partes, as auxilia e estimula a identificar ou desenvolver soluções consensuais para a controvérsia.</a:t>
            </a:r>
            <a:r>
              <a:rPr lang="pt-BR" sz="3200" dirty="0">
                <a:solidFill>
                  <a:schemeClr val="tx1"/>
                </a:solidFill>
              </a:rPr>
              <a:t> </a:t>
            </a:r>
          </a:p>
          <a:p>
            <a:endParaRPr lang="pt-BR" sz="2600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45AEF1A5-9326-4455-9B4E-3742D201EB37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75406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="" xmlns:a16="http://schemas.microsoft.com/office/drawing/2014/main" id="{175CD74B-9CE8-4F20-A3E4-A22A7F0360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pt-BR"/>
              <a:t>Mediação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9C44665-BECF-4482-A00C-E4BE2A87D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 11">
            <a:extLst>
              <a:ext uri="{FF2B5EF4-FFF2-40B4-BE49-F238E27FC236}">
                <a16:creationId xmlns="" xmlns:a16="http://schemas.microsoft.com/office/drawing/2014/main" id="{20398C1D-D011-4BA8-AC81-E829677B8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9" name="Espaço Reservado para Conteúdo 2">
            <a:extLst>
              <a:ext uri="{FF2B5EF4-FFF2-40B4-BE49-F238E27FC236}">
                <a16:creationId xmlns="" xmlns:a16="http://schemas.microsoft.com/office/drawing/2014/main" id="{6785F621-35CC-42BF-B091-0FC2932F4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5810434"/>
              </p:ext>
            </p:extLst>
          </p:nvPr>
        </p:nvGraphicFramePr>
        <p:xfrm>
          <a:off x="684105" y="1314450"/>
          <a:ext cx="10955445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E9D497B3-78F7-45B2-B597-EB36FE6D2A26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134865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Mediação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827" y="1529862"/>
            <a:ext cx="9905997" cy="4809392"/>
          </a:xfrm>
        </p:spPr>
        <p:txBody>
          <a:bodyPr>
            <a:normAutofit/>
          </a:bodyPr>
          <a:lstStyle/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primeiro marco legal foi a Resolução nº 125/2010 do Conselho Nacional de Justiça – CNJ</a:t>
            </a:r>
          </a:p>
          <a:p>
            <a:pPr algn="just"/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mediação foi regulamentada pela Lei Federal nº 13.140/2015 (Lei de Mediação)</a:t>
            </a:r>
          </a:p>
          <a:p>
            <a:pPr algn="just"/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Lei de Mediação se aplica, no que couber, às mediações comunitárias e escolares (art. 42)</a:t>
            </a:r>
          </a:p>
          <a:p>
            <a:pPr algn="just"/>
            <a:endParaRPr lang="pt-BR" sz="3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19D1B574-1BD3-41E4-A5EA-1D50F73F97CC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9800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Mediação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827" y="1529862"/>
            <a:ext cx="9905997" cy="4809392"/>
          </a:xfrm>
        </p:spPr>
        <p:txBody>
          <a:bodyPr>
            <a:normAutofit/>
          </a:bodyPr>
          <a:lstStyle/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Qual a diferença entre a 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mediação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conciliação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Tanto na mediação como na conciliação o terceiro imparcial auxilia as partes a obter uma solução consensual do conflito.</a:t>
            </a:r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 diferença está, normalmente, no tipo de relação existente entre as partes e as técnicas que serão empregadas na(s) sessão(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ões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 de tentativa de conciliação</a:t>
            </a:r>
          </a:p>
          <a:p>
            <a:pPr algn="just"/>
            <a:endParaRPr lang="pt-BR" sz="3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19D1B574-1BD3-41E4-A5EA-1D50F73F97CC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230510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8">
            <a:extLst>
              <a:ext uri="{FF2B5EF4-FFF2-40B4-BE49-F238E27FC236}">
                <a16:creationId xmlns="" xmlns:a16="http://schemas.microsoft.com/office/drawing/2014/main" id="{175CD74B-9CE8-4F20-A3E4-A22A7F0360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pt-BR"/>
              <a:t>Mediação Escolar</a:t>
            </a:r>
          </a:p>
        </p:txBody>
      </p:sp>
      <p:sp>
        <p:nvSpPr>
          <p:cNvPr id="30" name="Rectangle 20">
            <a:extLst>
              <a:ext uri="{FF2B5EF4-FFF2-40B4-BE49-F238E27FC236}">
                <a16:creationId xmlns="" xmlns:a16="http://schemas.microsoft.com/office/drawing/2014/main" id="{99C44665-BECF-4482-A00C-E4BE2A87D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Freeform 11">
            <a:extLst>
              <a:ext uri="{FF2B5EF4-FFF2-40B4-BE49-F238E27FC236}">
                <a16:creationId xmlns="" xmlns:a16="http://schemas.microsoft.com/office/drawing/2014/main" id="{20398C1D-D011-4BA8-AC81-E829677B8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ço Reservado para Conteúdo 2">
            <a:extLst>
              <a:ext uri="{FF2B5EF4-FFF2-40B4-BE49-F238E27FC236}">
                <a16:creationId xmlns="" xmlns:a16="http://schemas.microsoft.com/office/drawing/2014/main" id="{765919A8-7A8C-400F-8981-9DFD3DF74A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5692360"/>
              </p:ext>
            </p:extLst>
          </p:nvPr>
        </p:nvGraphicFramePr>
        <p:xfrm>
          <a:off x="1584338" y="1384788"/>
          <a:ext cx="10107718" cy="5044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B0DC103-3167-483B-A494-9B89D09E45E6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255600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Mediação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5324" y="1951892"/>
            <a:ext cx="9209818" cy="3675186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Consideram-se 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conflitos escolares 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divergências entre educandos, professores e servidores da unidade educacional, agravadas pela dificuldade em estabelecer diálogo e que possam desencadear, entre eles, diferentes tipos de violência</a:t>
            </a:r>
            <a:r>
              <a:rPr lang="pt-BR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2º, § 1º do Decreto nº 56.560/15)</a:t>
            </a:r>
          </a:p>
          <a:p>
            <a:endParaRPr lang="pt-BR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BD493E5C-9440-4291-A96B-9B9CFA224759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239486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75CD74B-9CE8-4F20-A3E4-A22A7F0360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pt-BR" dirty="0"/>
              <a:t>Mediação Escolar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9C44665-BECF-4482-A00C-E4BE2A87D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20398C1D-D011-4BA8-AC81-E829677B8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ço Reservado para Conteúdo 2">
            <a:extLst>
              <a:ext uri="{FF2B5EF4-FFF2-40B4-BE49-F238E27FC236}">
                <a16:creationId xmlns="" xmlns:a16="http://schemas.microsoft.com/office/drawing/2014/main" id="{6C157A10-B851-48D8-A6B6-952B3FC80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26956548"/>
              </p:ext>
            </p:extLst>
          </p:nvPr>
        </p:nvGraphicFramePr>
        <p:xfrm>
          <a:off x="1584338" y="2199888"/>
          <a:ext cx="9911328" cy="4568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C911CA4A-0CA6-49A7-B009-0141CB835033}"/>
              </a:ext>
            </a:extLst>
          </p:cNvPr>
          <p:cNvSpPr txBox="1"/>
          <p:nvPr/>
        </p:nvSpPr>
        <p:spPr>
          <a:xfrm>
            <a:off x="1406770" y="1602326"/>
            <a:ext cx="96275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Comissão de Mediação de Conflitos tem a seguinte atribuição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7838FCD7-8A41-48CC-9414-88E2B787F820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94450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7180C4-BA55-425E-824E-5EB86E5B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904127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Mediação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97DC47-77CB-483B-87E7-9F7FA5CD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699" y="1802422"/>
            <a:ext cx="9467851" cy="4728064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Aft>
                <a:spcPts val="1200"/>
              </a:spcAft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mediação de conflitos observará os seguintes princípios:</a:t>
            </a:r>
          </a:p>
          <a:p>
            <a:pPr>
              <a:lnSpc>
                <a:spcPts val="4000"/>
              </a:lnSpc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voluntariedade das partes</a:t>
            </a:r>
          </a:p>
          <a:p>
            <a:pPr>
              <a:lnSpc>
                <a:spcPts val="4000"/>
              </a:lnSpc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imparcialidade dos mediadores</a:t>
            </a:r>
          </a:p>
          <a:p>
            <a:pPr>
              <a:lnSpc>
                <a:spcPts val="4000"/>
              </a:lnSpc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isonomia entre as partes</a:t>
            </a:r>
          </a:p>
          <a:p>
            <a:pPr>
              <a:lnSpc>
                <a:spcPts val="4000"/>
              </a:lnSpc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do consenso</a:t>
            </a:r>
          </a:p>
          <a:p>
            <a:pPr>
              <a:lnSpc>
                <a:spcPts val="4000"/>
              </a:lnSpc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confidencialidade do procedimento</a:t>
            </a:r>
          </a:p>
          <a:p>
            <a:pPr marL="0" indent="0">
              <a:lnSpc>
                <a:spcPts val="4000"/>
              </a:lnSpc>
              <a:buNone/>
            </a:pP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5º da Portaria nº 2.974/16)</a:t>
            </a:r>
          </a:p>
          <a:p>
            <a:endParaRPr lang="pt-BR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117FECAA-1CB5-438B-BDB2-EB1B6004A344}"/>
              </a:ext>
            </a:extLst>
          </p:cNvPr>
          <p:cNvSpPr txBox="1"/>
          <p:nvPr/>
        </p:nvSpPr>
        <p:spPr>
          <a:xfrm>
            <a:off x="11047410" y="64835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MMT</a:t>
            </a:r>
          </a:p>
        </p:txBody>
      </p:sp>
    </p:spTree>
    <p:extLst>
      <p:ext uri="{BB962C8B-B14F-4D97-AF65-F5344CB8AC3E}">
        <p14:creationId xmlns="" xmlns:p14="http://schemas.microsoft.com/office/powerpoint/2010/main" val="67648110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901</Words>
  <Application>Microsoft Office PowerPoint</Application>
  <PresentationFormat>Personalizar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Cacho</vt:lpstr>
      <vt:lpstr>Como fazer mediação de conflitos</vt:lpstr>
      <vt:lpstr>Mediação</vt:lpstr>
      <vt:lpstr>Mediação</vt:lpstr>
      <vt:lpstr>Mediação</vt:lpstr>
      <vt:lpstr>Mediação</vt:lpstr>
      <vt:lpstr>Mediação Escolar</vt:lpstr>
      <vt:lpstr>Mediação Escolar</vt:lpstr>
      <vt:lpstr>Mediação Escolar</vt:lpstr>
      <vt:lpstr>Mediação Escolar</vt:lpstr>
      <vt:lpstr>Mediação Escolar</vt:lpstr>
      <vt:lpstr>Mediação</vt:lpstr>
      <vt:lpstr>Técnicas de Mediação</vt:lpstr>
      <vt:lpstr>Técnicas de Mediação</vt:lpstr>
      <vt:lpstr>Negociação</vt:lpstr>
      <vt:lpstr>Negociação</vt:lpstr>
      <vt:lpstr>Mediação na mídia</vt:lpstr>
      <vt:lpstr>Bibliografia sugerida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de mediação de conflitos: diálogos para uma escola acolhedora e inclusiva</dc:title>
  <dc:creator>Maurício Tonin</dc:creator>
  <cp:lastModifiedBy>Thamiris Santos e Silva </cp:lastModifiedBy>
  <cp:revision>6</cp:revision>
  <dcterms:created xsi:type="dcterms:W3CDTF">2018-07-18T00:34:10Z</dcterms:created>
  <dcterms:modified xsi:type="dcterms:W3CDTF">2018-07-31T19:22:15Z</dcterms:modified>
</cp:coreProperties>
</file>